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2"/>
  </p:notesMasterIdLst>
  <p:handoutMasterIdLst>
    <p:handoutMasterId r:id="rId133"/>
  </p:handoutMasterIdLst>
  <p:sldIdLst>
    <p:sldId id="1195" r:id="rId2"/>
    <p:sldId id="1143" r:id="rId3"/>
    <p:sldId id="911" r:id="rId4"/>
    <p:sldId id="1139" r:id="rId5"/>
    <p:sldId id="967" r:id="rId6"/>
    <p:sldId id="968" r:id="rId7"/>
    <p:sldId id="969" r:id="rId8"/>
    <p:sldId id="970" r:id="rId9"/>
    <p:sldId id="971" r:id="rId10"/>
    <p:sldId id="1130" r:id="rId11"/>
    <p:sldId id="972" r:id="rId12"/>
    <p:sldId id="1138" r:id="rId13"/>
    <p:sldId id="1093" r:id="rId14"/>
    <p:sldId id="974" r:id="rId15"/>
    <p:sldId id="975" r:id="rId16"/>
    <p:sldId id="1127" r:id="rId17"/>
    <p:sldId id="977" r:id="rId18"/>
    <p:sldId id="978" r:id="rId19"/>
    <p:sldId id="979" r:id="rId20"/>
    <p:sldId id="980" r:id="rId21"/>
    <p:sldId id="981" r:id="rId22"/>
    <p:sldId id="982" r:id="rId23"/>
    <p:sldId id="983" r:id="rId24"/>
    <p:sldId id="984" r:id="rId25"/>
    <p:sldId id="985" r:id="rId26"/>
    <p:sldId id="986" r:id="rId27"/>
    <p:sldId id="991" r:id="rId28"/>
    <p:sldId id="993" r:id="rId29"/>
    <p:sldId id="994" r:id="rId30"/>
    <p:sldId id="995" r:id="rId31"/>
    <p:sldId id="1131" r:id="rId32"/>
    <p:sldId id="997" r:id="rId33"/>
    <p:sldId id="998" r:id="rId34"/>
    <p:sldId id="999" r:id="rId35"/>
    <p:sldId id="1000" r:id="rId36"/>
    <p:sldId id="1001" r:id="rId37"/>
    <p:sldId id="1002" r:id="rId38"/>
    <p:sldId id="1003" r:id="rId39"/>
    <p:sldId id="1196" r:id="rId40"/>
    <p:sldId id="1005" r:id="rId41"/>
    <p:sldId id="1203" r:id="rId42"/>
    <p:sldId id="1184" r:id="rId43"/>
    <p:sldId id="1185" r:id="rId44"/>
    <p:sldId id="1186" r:id="rId45"/>
    <p:sldId id="1187" r:id="rId46"/>
    <p:sldId id="1188" r:id="rId47"/>
    <p:sldId id="1189" r:id="rId48"/>
    <p:sldId id="1190" r:id="rId49"/>
    <p:sldId id="1102" r:id="rId50"/>
    <p:sldId id="1015" r:id="rId51"/>
    <p:sldId id="1016" r:id="rId52"/>
    <p:sldId id="1205" r:id="rId53"/>
    <p:sldId id="1142" r:id="rId54"/>
    <p:sldId id="1173" r:id="rId55"/>
    <p:sldId id="1141" r:id="rId56"/>
    <p:sldId id="1149" r:id="rId57"/>
    <p:sldId id="1155" r:id="rId58"/>
    <p:sldId id="1145" r:id="rId59"/>
    <p:sldId id="1126" r:id="rId60"/>
    <p:sldId id="1021" r:id="rId61"/>
    <p:sldId id="1106" r:id="rId62"/>
    <p:sldId id="1022" r:id="rId63"/>
    <p:sldId id="1103" r:id="rId64"/>
    <p:sldId id="1199" r:id="rId65"/>
    <p:sldId id="1200" r:id="rId66"/>
    <p:sldId id="1201" r:id="rId67"/>
    <p:sldId id="1096" r:id="rId68"/>
    <p:sldId id="1159" r:id="rId69"/>
    <p:sldId id="1028" r:id="rId70"/>
    <p:sldId id="1029" r:id="rId71"/>
    <p:sldId id="1031" r:id="rId72"/>
    <p:sldId id="1032" r:id="rId73"/>
    <p:sldId id="1036" r:id="rId74"/>
    <p:sldId id="1037" r:id="rId75"/>
    <p:sldId id="1038" r:id="rId76"/>
    <p:sldId id="1039" r:id="rId77"/>
    <p:sldId id="1040" r:id="rId78"/>
    <p:sldId id="1041" r:id="rId79"/>
    <p:sldId id="1042" r:id="rId80"/>
    <p:sldId id="1033" r:id="rId81"/>
    <p:sldId id="1034" r:id="rId82"/>
    <p:sldId id="1043" r:id="rId83"/>
    <p:sldId id="1044" r:id="rId84"/>
    <p:sldId id="1047" r:id="rId85"/>
    <p:sldId id="1048" r:id="rId86"/>
    <p:sldId id="1111" r:id="rId87"/>
    <p:sldId id="1148" r:id="rId88"/>
    <p:sldId id="1053" r:id="rId89"/>
    <p:sldId id="1054" r:id="rId90"/>
    <p:sldId id="1174" r:id="rId91"/>
    <p:sldId id="1056" r:id="rId92"/>
    <p:sldId id="1057" r:id="rId93"/>
    <p:sldId id="1059" r:id="rId94"/>
    <p:sldId id="1060" r:id="rId95"/>
    <p:sldId id="1061" r:id="rId96"/>
    <p:sldId id="1156" r:id="rId97"/>
    <p:sldId id="1062" r:id="rId98"/>
    <p:sldId id="1063" r:id="rId99"/>
    <p:sldId id="1197" r:id="rId100"/>
    <p:sldId id="1064" r:id="rId101"/>
    <p:sldId id="1065" r:id="rId102"/>
    <p:sldId id="1066" r:id="rId103"/>
    <p:sldId id="1067" r:id="rId104"/>
    <p:sldId id="1068" r:id="rId105"/>
    <p:sldId id="1069" r:id="rId106"/>
    <p:sldId id="1070" r:id="rId107"/>
    <p:sldId id="1071" r:id="rId108"/>
    <p:sldId id="1072" r:id="rId109"/>
    <p:sldId id="1073" r:id="rId110"/>
    <p:sldId id="1074" r:id="rId111"/>
    <p:sldId id="1075" r:id="rId112"/>
    <p:sldId id="1076" r:id="rId113"/>
    <p:sldId id="1078" r:id="rId114"/>
    <p:sldId id="1079" r:id="rId115"/>
    <p:sldId id="1080" r:id="rId116"/>
    <p:sldId id="1171" r:id="rId117"/>
    <p:sldId id="1085" r:id="rId118"/>
    <p:sldId id="1124" r:id="rId119"/>
    <p:sldId id="1134" r:id="rId120"/>
    <p:sldId id="1191" r:id="rId121"/>
    <p:sldId id="1112" r:id="rId122"/>
    <p:sldId id="1128" r:id="rId123"/>
    <p:sldId id="1018" r:id="rId124"/>
    <p:sldId id="1160" r:id="rId125"/>
    <p:sldId id="1161" r:id="rId126"/>
    <p:sldId id="1110" r:id="rId127"/>
    <p:sldId id="1049" r:id="rId128"/>
    <p:sldId id="1050" r:id="rId129"/>
    <p:sldId id="1082" r:id="rId130"/>
    <p:sldId id="1105" r:id="rId131"/>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fr-CH"/>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43">
          <p15:clr>
            <a:srgbClr val="A4A3A4"/>
          </p15:clr>
        </p15:guide>
        <p15:guide id="2" pos="1495">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241A"/>
    <a:srgbClr val="465F7F"/>
    <a:srgbClr val="950049"/>
    <a:srgbClr val="FB7568"/>
    <a:srgbClr val="69DEC8"/>
    <a:srgbClr val="56DEAB"/>
    <a:srgbClr val="2EB39B"/>
    <a:srgbClr val="5881B0"/>
    <a:srgbClr val="529AC2"/>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0"/>
    <p:restoredTop sz="76431"/>
  </p:normalViewPr>
  <p:slideViewPr>
    <p:cSldViewPr snapToGrid="0">
      <p:cViewPr varScale="1">
        <p:scale>
          <a:sx n="126" d="100"/>
          <a:sy n="126" d="100"/>
        </p:scale>
        <p:origin x="872" y="192"/>
      </p:cViewPr>
      <p:guideLst>
        <p:guide orient="horz" pos="943"/>
        <p:guide pos="1495"/>
      </p:guideLst>
    </p:cSldViewPr>
  </p:slideViewPr>
  <p:outlineViewPr>
    <p:cViewPr>
      <p:scale>
        <a:sx n="33" d="100"/>
        <a:sy n="33" d="100"/>
      </p:scale>
      <p:origin x="0" y="-3936"/>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85" d="100"/>
          <a:sy n="85" d="100"/>
        </p:scale>
        <p:origin x="3776" y="20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Dominique/Documents/Source/Cours/GestionProjets/CoursGp/01_VueDensemble/Chaos%20-%20old%20definition.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75655485254"/>
          <c:y val="0.15706776167574699"/>
          <c:w val="0.81453609165244301"/>
          <c:h val="0.67539137520571402"/>
        </c:manualLayout>
      </c:layout>
      <c:barChart>
        <c:barDir val="bar"/>
        <c:grouping val="percentStacked"/>
        <c:varyColors val="0"/>
        <c:ser>
          <c:idx val="0"/>
          <c:order val="0"/>
          <c:tx>
            <c:strRef>
              <c:f>Feuil1!$C$2</c:f>
              <c:strCache>
                <c:ptCount val="1"/>
                <c:pt idx="0">
                  <c:v>réussi</c:v>
                </c:pt>
              </c:strCache>
            </c:strRef>
          </c:tx>
          <c:spPr>
            <a:solidFill>
              <a:srgbClr val="9999FF"/>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95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Feuil1!$B$7:$B$16</c:f>
              <c:numCache>
                <c:formatCode>General</c:formatCode>
                <c:ptCount val="10"/>
                <c:pt idx="0">
                  <c:v>1994</c:v>
                </c:pt>
                <c:pt idx="1">
                  <c:v>1996</c:v>
                </c:pt>
                <c:pt idx="2">
                  <c:v>1998</c:v>
                </c:pt>
                <c:pt idx="3">
                  <c:v>2000</c:v>
                </c:pt>
                <c:pt idx="4">
                  <c:v>2002</c:v>
                </c:pt>
                <c:pt idx="5">
                  <c:v>2004</c:v>
                </c:pt>
                <c:pt idx="6">
                  <c:v>2006</c:v>
                </c:pt>
                <c:pt idx="7">
                  <c:v>2008</c:v>
                </c:pt>
                <c:pt idx="8">
                  <c:v>2010</c:v>
                </c:pt>
                <c:pt idx="9">
                  <c:v>2012</c:v>
                </c:pt>
              </c:numCache>
            </c:numRef>
          </c:cat>
          <c:val>
            <c:numRef>
              <c:f>Feuil1!$C$7:$C$16</c:f>
              <c:numCache>
                <c:formatCode>General</c:formatCode>
                <c:ptCount val="10"/>
                <c:pt idx="0">
                  <c:v>16</c:v>
                </c:pt>
                <c:pt idx="1">
                  <c:v>27</c:v>
                </c:pt>
                <c:pt idx="2">
                  <c:v>26</c:v>
                </c:pt>
                <c:pt idx="3">
                  <c:v>28</c:v>
                </c:pt>
                <c:pt idx="4">
                  <c:v>34</c:v>
                </c:pt>
                <c:pt idx="5">
                  <c:v>29</c:v>
                </c:pt>
                <c:pt idx="6">
                  <c:v>35</c:v>
                </c:pt>
                <c:pt idx="7">
                  <c:v>32</c:v>
                </c:pt>
                <c:pt idx="8">
                  <c:v>37</c:v>
                </c:pt>
                <c:pt idx="9">
                  <c:v>39</c:v>
                </c:pt>
              </c:numCache>
            </c:numRef>
          </c:val>
          <c:extLst>
            <c:ext xmlns:c16="http://schemas.microsoft.com/office/drawing/2014/chart" uri="{C3380CC4-5D6E-409C-BE32-E72D297353CC}">
              <c16:uniqueId val="{00000000-BFF8-7443-A720-7C5898375093}"/>
            </c:ext>
          </c:extLst>
        </c:ser>
        <c:ser>
          <c:idx val="1"/>
          <c:order val="1"/>
          <c:tx>
            <c:strRef>
              <c:f>Feuil1!$D$2</c:f>
              <c:strCache>
                <c:ptCount val="1"/>
                <c:pt idx="0">
                  <c:v>défié</c:v>
                </c:pt>
              </c:strCache>
            </c:strRef>
          </c:tx>
          <c:spPr>
            <a:solidFill>
              <a:srgbClr val="993366"/>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95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Feuil1!$B$7:$B$16</c:f>
              <c:numCache>
                <c:formatCode>General</c:formatCode>
                <c:ptCount val="10"/>
                <c:pt idx="0">
                  <c:v>1994</c:v>
                </c:pt>
                <c:pt idx="1">
                  <c:v>1996</c:v>
                </c:pt>
                <c:pt idx="2">
                  <c:v>1998</c:v>
                </c:pt>
                <c:pt idx="3">
                  <c:v>2000</c:v>
                </c:pt>
                <c:pt idx="4">
                  <c:v>2002</c:v>
                </c:pt>
                <c:pt idx="5">
                  <c:v>2004</c:v>
                </c:pt>
                <c:pt idx="6">
                  <c:v>2006</c:v>
                </c:pt>
                <c:pt idx="7">
                  <c:v>2008</c:v>
                </c:pt>
                <c:pt idx="8">
                  <c:v>2010</c:v>
                </c:pt>
                <c:pt idx="9">
                  <c:v>2012</c:v>
                </c:pt>
              </c:numCache>
            </c:numRef>
          </c:cat>
          <c:val>
            <c:numRef>
              <c:f>Feuil1!$D$7:$D$16</c:f>
              <c:numCache>
                <c:formatCode>General</c:formatCode>
                <c:ptCount val="10"/>
                <c:pt idx="0">
                  <c:v>53</c:v>
                </c:pt>
                <c:pt idx="1">
                  <c:v>33</c:v>
                </c:pt>
                <c:pt idx="2">
                  <c:v>46</c:v>
                </c:pt>
                <c:pt idx="3">
                  <c:v>49</c:v>
                </c:pt>
                <c:pt idx="4">
                  <c:v>51</c:v>
                </c:pt>
                <c:pt idx="5">
                  <c:v>53</c:v>
                </c:pt>
                <c:pt idx="6">
                  <c:v>46</c:v>
                </c:pt>
                <c:pt idx="7">
                  <c:v>44</c:v>
                </c:pt>
                <c:pt idx="8">
                  <c:v>42</c:v>
                </c:pt>
                <c:pt idx="9">
                  <c:v>43</c:v>
                </c:pt>
              </c:numCache>
            </c:numRef>
          </c:val>
          <c:extLst>
            <c:ext xmlns:c16="http://schemas.microsoft.com/office/drawing/2014/chart" uri="{C3380CC4-5D6E-409C-BE32-E72D297353CC}">
              <c16:uniqueId val="{00000001-BFF8-7443-A720-7C5898375093}"/>
            </c:ext>
          </c:extLst>
        </c:ser>
        <c:ser>
          <c:idx val="2"/>
          <c:order val="2"/>
          <c:tx>
            <c:strRef>
              <c:f>Feuil1!$E$2</c:f>
              <c:strCache>
                <c:ptCount val="1"/>
                <c:pt idx="0">
                  <c:v>échoué</c:v>
                </c:pt>
              </c:strCache>
            </c:strRef>
          </c:tx>
          <c:spPr>
            <a:solidFill>
              <a:srgbClr val="FFFFCC"/>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95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Feuil1!$B$7:$B$16</c:f>
              <c:numCache>
                <c:formatCode>General</c:formatCode>
                <c:ptCount val="10"/>
                <c:pt idx="0">
                  <c:v>1994</c:v>
                </c:pt>
                <c:pt idx="1">
                  <c:v>1996</c:v>
                </c:pt>
                <c:pt idx="2">
                  <c:v>1998</c:v>
                </c:pt>
                <c:pt idx="3">
                  <c:v>2000</c:v>
                </c:pt>
                <c:pt idx="4">
                  <c:v>2002</c:v>
                </c:pt>
                <c:pt idx="5">
                  <c:v>2004</c:v>
                </c:pt>
                <c:pt idx="6">
                  <c:v>2006</c:v>
                </c:pt>
                <c:pt idx="7">
                  <c:v>2008</c:v>
                </c:pt>
                <c:pt idx="8">
                  <c:v>2010</c:v>
                </c:pt>
                <c:pt idx="9">
                  <c:v>2012</c:v>
                </c:pt>
              </c:numCache>
            </c:numRef>
          </c:cat>
          <c:val>
            <c:numRef>
              <c:f>Feuil1!$E$7:$E$16</c:f>
              <c:numCache>
                <c:formatCode>General</c:formatCode>
                <c:ptCount val="10"/>
                <c:pt idx="0">
                  <c:v>31</c:v>
                </c:pt>
                <c:pt idx="1">
                  <c:v>40</c:v>
                </c:pt>
                <c:pt idx="2">
                  <c:v>28</c:v>
                </c:pt>
                <c:pt idx="3">
                  <c:v>23</c:v>
                </c:pt>
                <c:pt idx="4">
                  <c:v>15</c:v>
                </c:pt>
                <c:pt idx="5">
                  <c:v>18</c:v>
                </c:pt>
                <c:pt idx="6">
                  <c:v>19</c:v>
                </c:pt>
                <c:pt idx="7">
                  <c:v>24</c:v>
                </c:pt>
                <c:pt idx="8">
                  <c:v>21</c:v>
                </c:pt>
                <c:pt idx="9">
                  <c:v>18</c:v>
                </c:pt>
              </c:numCache>
            </c:numRef>
          </c:val>
          <c:extLst>
            <c:ext xmlns:c16="http://schemas.microsoft.com/office/drawing/2014/chart" uri="{C3380CC4-5D6E-409C-BE32-E72D297353CC}">
              <c16:uniqueId val="{00000002-BFF8-7443-A720-7C5898375093}"/>
            </c:ext>
          </c:extLst>
        </c:ser>
        <c:dLbls>
          <c:showLegendKey val="0"/>
          <c:showVal val="0"/>
          <c:showCatName val="0"/>
          <c:showSerName val="0"/>
          <c:showPercent val="0"/>
          <c:showBubbleSize val="0"/>
        </c:dLbls>
        <c:gapWidth val="150"/>
        <c:overlap val="100"/>
        <c:axId val="-512019456"/>
        <c:axId val="-512015680"/>
      </c:barChart>
      <c:catAx>
        <c:axId val="-512019456"/>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fr-FR"/>
          </a:p>
        </c:txPr>
        <c:crossAx val="-512015680"/>
        <c:crosses val="autoZero"/>
        <c:auto val="1"/>
        <c:lblAlgn val="ctr"/>
        <c:lblOffset val="100"/>
        <c:tickLblSkip val="1"/>
        <c:tickMarkSkip val="1"/>
        <c:noMultiLvlLbl val="0"/>
      </c:catAx>
      <c:valAx>
        <c:axId val="-512015680"/>
        <c:scaling>
          <c:orientation val="minMax"/>
        </c:scaling>
        <c:delete val="0"/>
        <c:axPos val="b"/>
        <c:numFmt formatCode="0%"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fr-FR"/>
          </a:p>
        </c:txPr>
        <c:crossAx val="-512019456"/>
        <c:crosses val="autoZero"/>
        <c:crossBetween val="between"/>
      </c:valAx>
      <c:spPr>
        <a:noFill/>
        <a:ln w="25400">
          <a:noFill/>
        </a:ln>
      </c:spPr>
    </c:plotArea>
    <c:legend>
      <c:legendPos val="t"/>
      <c:layout>
        <c:manualLayout>
          <c:xMode val="edge"/>
          <c:yMode val="edge"/>
          <c:x val="0.14285714285714299"/>
          <c:y val="3.1413525077853999E-2"/>
          <c:w val="0.76441083022516898"/>
          <c:h val="8.9004987720586404E-2"/>
        </c:manualLayout>
      </c:layout>
      <c:overlay val="0"/>
      <c:spPr>
        <a:solidFill>
          <a:srgbClr val="FFFFFF"/>
        </a:solidFill>
        <a:ln w="25400">
          <a:noFill/>
        </a:ln>
      </c:spPr>
      <c:txPr>
        <a:bodyPr/>
        <a:lstStyle/>
        <a:p>
          <a:pPr>
            <a:defRPr sz="920" b="1"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950"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Energie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D3-D04A-A836-AC59021354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D3-D04A-A836-AC59021354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D3-D04A-A836-AC590213542C}"/>
              </c:ext>
            </c:extLst>
          </c:dPt>
          <c:cat>
            <c:strRef>
              <c:f>Feuil1!$A$2:$A$4</c:f>
              <c:strCache>
                <c:ptCount val="3"/>
                <c:pt idx="0">
                  <c:v>Préparation</c:v>
                </c:pt>
                <c:pt idx="1">
                  <c:v>Execution</c:v>
                </c:pt>
                <c:pt idx="2">
                  <c:v>Analyse</c:v>
                </c:pt>
              </c:strCache>
            </c:strRef>
          </c:cat>
          <c:val>
            <c:numRef>
              <c:f>Feuil1!$B$2:$B$4</c:f>
              <c:numCache>
                <c:formatCode>General</c:formatCode>
                <c:ptCount val="3"/>
                <c:pt idx="0">
                  <c:v>25</c:v>
                </c:pt>
                <c:pt idx="1">
                  <c:v>70</c:v>
                </c:pt>
                <c:pt idx="2">
                  <c:v>5</c:v>
                </c:pt>
              </c:numCache>
            </c:numRef>
          </c:val>
          <c:extLst>
            <c:ext xmlns:c16="http://schemas.microsoft.com/office/drawing/2014/chart" uri="{C3380CC4-5D6E-409C-BE32-E72D297353CC}">
              <c16:uniqueId val="{00000006-9DD3-D04A-A836-AC59021354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8F45B-ACD9-0741-BBB5-7E4E9EA1F12B}"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FR"/>
        </a:p>
      </dgm:t>
    </dgm:pt>
    <dgm:pt modelId="{C9951805-AC7E-9340-B56D-E302C5057712}">
      <dgm:prSet phldrT="[Texte]"/>
      <dgm:spPr/>
      <dgm:t>
        <a:bodyPr/>
        <a:lstStyle/>
        <a:p>
          <a:r>
            <a:rPr lang="fr-FR"/>
            <a:t>Réfection cafétéria</a:t>
          </a:r>
        </a:p>
      </dgm:t>
    </dgm:pt>
    <dgm:pt modelId="{E7255666-22DF-0F4F-B7B1-F84C01CA02C5}" type="parTrans" cxnId="{333605B3-4C2E-9F42-9CC5-EBA0860AF8AF}">
      <dgm:prSet/>
      <dgm:spPr/>
      <dgm:t>
        <a:bodyPr/>
        <a:lstStyle/>
        <a:p>
          <a:endParaRPr lang="fr-FR"/>
        </a:p>
      </dgm:t>
    </dgm:pt>
    <dgm:pt modelId="{3D2239CA-BCD2-8B42-83C8-A300EE30049A}" type="sibTrans" cxnId="{333605B3-4C2E-9F42-9CC5-EBA0860AF8AF}">
      <dgm:prSet/>
      <dgm:spPr/>
      <dgm:t>
        <a:bodyPr/>
        <a:lstStyle/>
        <a:p>
          <a:endParaRPr lang="fr-FR"/>
        </a:p>
      </dgm:t>
    </dgm:pt>
    <dgm:pt modelId="{C8AD6A7A-40AC-1C42-AA56-5D00311D00A1}">
      <dgm:prSet phldrT="[Texte]"/>
      <dgm:spPr/>
      <dgm:t>
        <a:bodyPr/>
        <a:lstStyle/>
        <a:p>
          <a:r>
            <a:rPr lang="fr-FR"/>
            <a:t>Sanitaires</a:t>
          </a:r>
        </a:p>
      </dgm:t>
    </dgm:pt>
    <dgm:pt modelId="{479EBEAD-6081-8A41-9EAC-B0DC2B8B08F5}" type="parTrans" cxnId="{60A0240B-CAFB-4545-BDF0-2CF2FDB13A00}">
      <dgm:prSet/>
      <dgm:spPr/>
      <dgm:t>
        <a:bodyPr/>
        <a:lstStyle/>
        <a:p>
          <a:endParaRPr lang="fr-FR"/>
        </a:p>
      </dgm:t>
    </dgm:pt>
    <dgm:pt modelId="{2DA89181-1DBE-6D42-9D73-457AB1337F1D}" type="sibTrans" cxnId="{60A0240B-CAFB-4545-BDF0-2CF2FDB13A00}">
      <dgm:prSet/>
      <dgm:spPr/>
      <dgm:t>
        <a:bodyPr/>
        <a:lstStyle/>
        <a:p>
          <a:endParaRPr lang="fr-FR"/>
        </a:p>
      </dgm:t>
    </dgm:pt>
    <dgm:pt modelId="{ABEC4508-A4F6-694D-A98A-21EBC3E33397}">
      <dgm:prSet phldrT="[Texte]"/>
      <dgm:spPr/>
      <dgm:t>
        <a:bodyPr/>
        <a:lstStyle/>
        <a:p>
          <a:r>
            <a:rPr lang="fr-FR"/>
            <a:t>Cuisine</a:t>
          </a:r>
        </a:p>
      </dgm:t>
    </dgm:pt>
    <dgm:pt modelId="{2F411BE8-CBD2-7440-8095-6B52D0E73185}" type="parTrans" cxnId="{4A80688D-502A-F14D-8AB1-6758DFEF6DD0}">
      <dgm:prSet/>
      <dgm:spPr/>
      <dgm:t>
        <a:bodyPr/>
        <a:lstStyle/>
        <a:p>
          <a:endParaRPr lang="fr-FR"/>
        </a:p>
      </dgm:t>
    </dgm:pt>
    <dgm:pt modelId="{C4A5555C-F6EB-EF4C-B388-9D3800ECCA2B}" type="sibTrans" cxnId="{4A80688D-502A-F14D-8AB1-6758DFEF6DD0}">
      <dgm:prSet/>
      <dgm:spPr/>
      <dgm:t>
        <a:bodyPr/>
        <a:lstStyle/>
        <a:p>
          <a:endParaRPr lang="fr-FR"/>
        </a:p>
      </dgm:t>
    </dgm:pt>
    <dgm:pt modelId="{F28D69BB-5A06-2D49-8417-F4D6C9198B7A}">
      <dgm:prSet phldrT="[Texte]"/>
      <dgm:spPr/>
      <dgm:t>
        <a:bodyPr/>
        <a:lstStyle/>
        <a:p>
          <a:r>
            <a:rPr lang="fr-FR"/>
            <a:t>Salle à manger</a:t>
          </a:r>
        </a:p>
      </dgm:t>
    </dgm:pt>
    <dgm:pt modelId="{78B84423-6027-2146-979F-AF95844AE667}" type="parTrans" cxnId="{A79A893F-0665-9F42-9A77-058BEB46945A}">
      <dgm:prSet/>
      <dgm:spPr/>
      <dgm:t>
        <a:bodyPr/>
        <a:lstStyle/>
        <a:p>
          <a:endParaRPr lang="fr-FR"/>
        </a:p>
      </dgm:t>
    </dgm:pt>
    <dgm:pt modelId="{A78071FE-1FFC-014D-A72C-818208D6C428}" type="sibTrans" cxnId="{A79A893F-0665-9F42-9A77-058BEB46945A}">
      <dgm:prSet/>
      <dgm:spPr/>
      <dgm:t>
        <a:bodyPr/>
        <a:lstStyle/>
        <a:p>
          <a:endParaRPr lang="fr-FR"/>
        </a:p>
      </dgm:t>
    </dgm:pt>
    <dgm:pt modelId="{D1A82090-82EC-124A-8223-E6F665E7E024}">
      <dgm:prSet/>
      <dgm:spPr/>
      <dgm:t>
        <a:bodyPr/>
        <a:lstStyle/>
        <a:p>
          <a:r>
            <a:rPr lang="fr-FR"/>
            <a:t>Peintures</a:t>
          </a:r>
        </a:p>
      </dgm:t>
    </dgm:pt>
    <dgm:pt modelId="{AEEB0A68-4D67-4F43-A039-8C95D1D93799}" type="parTrans" cxnId="{A10A6A89-C7FB-284D-883A-0E1D5082F0D1}">
      <dgm:prSet/>
      <dgm:spPr/>
      <dgm:t>
        <a:bodyPr/>
        <a:lstStyle/>
        <a:p>
          <a:endParaRPr lang="fr-FR"/>
        </a:p>
      </dgm:t>
    </dgm:pt>
    <dgm:pt modelId="{C97AF62D-2C56-9F40-BF2F-092B114CF44D}" type="sibTrans" cxnId="{A10A6A89-C7FB-284D-883A-0E1D5082F0D1}">
      <dgm:prSet/>
      <dgm:spPr/>
      <dgm:t>
        <a:bodyPr/>
        <a:lstStyle/>
        <a:p>
          <a:endParaRPr lang="fr-FR"/>
        </a:p>
      </dgm:t>
    </dgm:pt>
    <dgm:pt modelId="{EE7AB857-22E4-CF45-A96E-F734C3454668}">
      <dgm:prSet/>
      <dgm:spPr/>
      <dgm:t>
        <a:bodyPr/>
        <a:lstStyle/>
        <a:p>
          <a:r>
            <a:rPr lang="fr-FR"/>
            <a:t>...</a:t>
          </a:r>
        </a:p>
      </dgm:t>
    </dgm:pt>
    <dgm:pt modelId="{06C16ECD-6F58-4E43-A660-F3CCFCB48387}" type="parTrans" cxnId="{BDDA8892-981D-3648-8D81-F1B6AA5D89AD}">
      <dgm:prSet/>
      <dgm:spPr/>
      <dgm:t>
        <a:bodyPr/>
        <a:lstStyle/>
        <a:p>
          <a:endParaRPr lang="fr-FR"/>
        </a:p>
      </dgm:t>
    </dgm:pt>
    <dgm:pt modelId="{1161DDB1-709F-E74E-9D6D-0E51266361F5}" type="sibTrans" cxnId="{BDDA8892-981D-3648-8D81-F1B6AA5D89AD}">
      <dgm:prSet/>
      <dgm:spPr/>
      <dgm:t>
        <a:bodyPr/>
        <a:lstStyle/>
        <a:p>
          <a:endParaRPr lang="fr-FR"/>
        </a:p>
      </dgm:t>
    </dgm:pt>
    <dgm:pt modelId="{8EA91840-6D22-684C-94B8-0E50FA46A726}">
      <dgm:prSet/>
      <dgm:spPr/>
      <dgm:t>
        <a:bodyPr/>
        <a:lstStyle/>
        <a:p>
          <a:r>
            <a:rPr lang="fr-FR"/>
            <a:t>Electricité</a:t>
          </a:r>
        </a:p>
      </dgm:t>
    </dgm:pt>
    <dgm:pt modelId="{D56DAFE8-5A9F-4247-B43E-0E1105416E8E}" type="parTrans" cxnId="{B3838C6C-0080-DD4C-8089-1F019680EE81}">
      <dgm:prSet/>
      <dgm:spPr/>
      <dgm:t>
        <a:bodyPr/>
        <a:lstStyle/>
        <a:p>
          <a:endParaRPr lang="fr-FR"/>
        </a:p>
      </dgm:t>
    </dgm:pt>
    <dgm:pt modelId="{BF1F35C5-4548-4842-BB70-C1453CAAECEA}" type="sibTrans" cxnId="{B3838C6C-0080-DD4C-8089-1F019680EE81}">
      <dgm:prSet/>
      <dgm:spPr/>
      <dgm:t>
        <a:bodyPr/>
        <a:lstStyle/>
        <a:p>
          <a:endParaRPr lang="fr-FR"/>
        </a:p>
      </dgm:t>
    </dgm:pt>
    <dgm:pt modelId="{41648766-BAAA-F143-AA07-81A901254B13}">
      <dgm:prSet/>
      <dgm:spPr/>
      <dgm:t>
        <a:bodyPr/>
        <a:lstStyle/>
        <a:p>
          <a:r>
            <a:rPr lang="fr-FR"/>
            <a:t>Tirer tubes</a:t>
          </a:r>
        </a:p>
      </dgm:t>
    </dgm:pt>
    <dgm:pt modelId="{8BB4A4B5-560F-FD4C-85A1-184ADB8DAEAA}" type="parTrans" cxnId="{3410D6D2-0BDA-674A-B297-4E8926C17BA0}">
      <dgm:prSet/>
      <dgm:spPr/>
      <dgm:t>
        <a:bodyPr/>
        <a:lstStyle/>
        <a:p>
          <a:endParaRPr lang="fr-FR"/>
        </a:p>
      </dgm:t>
    </dgm:pt>
    <dgm:pt modelId="{B8AD5E7C-4409-6840-954F-9958498C72C0}" type="sibTrans" cxnId="{3410D6D2-0BDA-674A-B297-4E8926C17BA0}">
      <dgm:prSet/>
      <dgm:spPr/>
      <dgm:t>
        <a:bodyPr/>
        <a:lstStyle/>
        <a:p>
          <a:endParaRPr lang="fr-FR"/>
        </a:p>
      </dgm:t>
    </dgm:pt>
    <dgm:pt modelId="{15C2F636-411D-DB47-8996-1DEC9C4A509B}">
      <dgm:prSet/>
      <dgm:spPr/>
      <dgm:t>
        <a:bodyPr/>
        <a:lstStyle/>
        <a:p>
          <a:r>
            <a:rPr lang="fr-FR"/>
            <a:t>Peindre murs</a:t>
          </a:r>
        </a:p>
      </dgm:t>
    </dgm:pt>
    <dgm:pt modelId="{38E7CD68-6171-DE45-9AC4-7081FA50DC12}" type="parTrans" cxnId="{A145EB87-687D-4446-B294-D23103D7689A}">
      <dgm:prSet/>
      <dgm:spPr/>
      <dgm:t>
        <a:bodyPr/>
        <a:lstStyle/>
        <a:p>
          <a:endParaRPr lang="fr-FR"/>
        </a:p>
      </dgm:t>
    </dgm:pt>
    <dgm:pt modelId="{7EA6C3D9-577C-3243-A47B-BAD07E68BC0C}" type="sibTrans" cxnId="{A145EB87-687D-4446-B294-D23103D7689A}">
      <dgm:prSet/>
      <dgm:spPr/>
      <dgm:t>
        <a:bodyPr/>
        <a:lstStyle/>
        <a:p>
          <a:endParaRPr lang="fr-FR"/>
        </a:p>
      </dgm:t>
    </dgm:pt>
    <dgm:pt modelId="{55586B78-1EB0-D44C-A97A-83F6F3012490}">
      <dgm:prSet/>
      <dgm:spPr/>
      <dgm:t>
        <a:bodyPr/>
        <a:lstStyle/>
        <a:p>
          <a:r>
            <a:rPr lang="fr-FR"/>
            <a:t>Peindre plafond</a:t>
          </a:r>
        </a:p>
      </dgm:t>
    </dgm:pt>
    <dgm:pt modelId="{D070C1AA-4618-4A40-9B48-F836E26FEE0B}" type="parTrans" cxnId="{1C7D063B-CD9D-154B-955B-81E93A506F9A}">
      <dgm:prSet/>
      <dgm:spPr/>
      <dgm:t>
        <a:bodyPr/>
        <a:lstStyle/>
        <a:p>
          <a:endParaRPr lang="fr-FR"/>
        </a:p>
      </dgm:t>
    </dgm:pt>
    <dgm:pt modelId="{62EE3ADE-375F-B643-BBFB-1287B48D72FE}" type="sibTrans" cxnId="{1C7D063B-CD9D-154B-955B-81E93A506F9A}">
      <dgm:prSet/>
      <dgm:spPr/>
      <dgm:t>
        <a:bodyPr/>
        <a:lstStyle/>
        <a:p>
          <a:endParaRPr lang="fr-FR"/>
        </a:p>
      </dgm:t>
    </dgm:pt>
    <dgm:pt modelId="{9EB190B1-3CC3-124F-9FCA-765F08D42846}">
      <dgm:prSet/>
      <dgm:spPr/>
      <dgm:t>
        <a:bodyPr/>
        <a:lstStyle/>
        <a:p>
          <a:r>
            <a:rPr lang="fr-FR"/>
            <a:t>Cuisson</a:t>
          </a:r>
        </a:p>
      </dgm:t>
    </dgm:pt>
    <dgm:pt modelId="{0421E7BB-51B3-2944-88C0-643141822BE5}" type="parTrans" cxnId="{BCD591A4-7C92-CD40-B27E-264CB3954F23}">
      <dgm:prSet/>
      <dgm:spPr/>
      <dgm:t>
        <a:bodyPr/>
        <a:lstStyle/>
        <a:p>
          <a:endParaRPr lang="fr-FR"/>
        </a:p>
      </dgm:t>
    </dgm:pt>
    <dgm:pt modelId="{86F6BABD-5A80-3941-878D-D3BBBA3276AF}" type="sibTrans" cxnId="{BCD591A4-7C92-CD40-B27E-264CB3954F23}">
      <dgm:prSet/>
      <dgm:spPr/>
      <dgm:t>
        <a:bodyPr/>
        <a:lstStyle/>
        <a:p>
          <a:endParaRPr lang="fr-FR"/>
        </a:p>
      </dgm:t>
    </dgm:pt>
    <dgm:pt modelId="{61F88096-3CE5-D24B-A18E-B4FBFFF7AD9B}">
      <dgm:prSet/>
      <dgm:spPr/>
      <dgm:t>
        <a:bodyPr/>
        <a:lstStyle/>
        <a:p>
          <a:r>
            <a:rPr lang="fr-FR"/>
            <a:t>Réfrigérateurs</a:t>
          </a:r>
        </a:p>
      </dgm:t>
    </dgm:pt>
    <dgm:pt modelId="{DCECBDB2-0B13-C547-9EBD-07F230F86B32}" type="parTrans" cxnId="{12BC353B-4C78-BA47-AB45-4F7A32BB7ED2}">
      <dgm:prSet/>
      <dgm:spPr/>
      <dgm:t>
        <a:bodyPr/>
        <a:lstStyle/>
        <a:p>
          <a:endParaRPr lang="fr-FR"/>
        </a:p>
      </dgm:t>
    </dgm:pt>
    <dgm:pt modelId="{282C0220-2804-D140-AFDD-0FEFD45F6180}" type="sibTrans" cxnId="{12BC353B-4C78-BA47-AB45-4F7A32BB7ED2}">
      <dgm:prSet/>
      <dgm:spPr/>
      <dgm:t>
        <a:bodyPr/>
        <a:lstStyle/>
        <a:p>
          <a:endParaRPr lang="fr-FR"/>
        </a:p>
      </dgm:t>
    </dgm:pt>
    <dgm:pt modelId="{5F15F2C9-F183-3940-AD02-9AE70AAE538D}">
      <dgm:prSet/>
      <dgm:spPr/>
      <dgm:t>
        <a:bodyPr/>
        <a:lstStyle/>
        <a:p>
          <a:r>
            <a:rPr lang="fr-FR"/>
            <a:t>...</a:t>
          </a:r>
        </a:p>
      </dgm:t>
    </dgm:pt>
    <dgm:pt modelId="{749949FC-A5F3-EC43-8001-292AF13F02E1}" type="parTrans" cxnId="{F7BBCF2A-65A2-3546-9A90-6BA19BCA3F2D}">
      <dgm:prSet/>
      <dgm:spPr/>
      <dgm:t>
        <a:bodyPr/>
        <a:lstStyle/>
        <a:p>
          <a:endParaRPr lang="fr-FR"/>
        </a:p>
      </dgm:t>
    </dgm:pt>
    <dgm:pt modelId="{B45918ED-247A-9B40-B710-70776A7E51E4}" type="sibTrans" cxnId="{F7BBCF2A-65A2-3546-9A90-6BA19BCA3F2D}">
      <dgm:prSet/>
      <dgm:spPr/>
      <dgm:t>
        <a:bodyPr/>
        <a:lstStyle/>
        <a:p>
          <a:endParaRPr lang="fr-FR"/>
        </a:p>
      </dgm:t>
    </dgm:pt>
    <dgm:pt modelId="{41775B71-A69E-1749-AEA3-52579070CB09}">
      <dgm:prSet/>
      <dgm:spPr/>
      <dgm:t>
        <a:bodyPr/>
        <a:lstStyle/>
        <a:p>
          <a:r>
            <a:rPr lang="fr-FR"/>
            <a:t>Poser prises</a:t>
          </a:r>
        </a:p>
      </dgm:t>
    </dgm:pt>
    <dgm:pt modelId="{0707211E-2C36-A640-9EF6-03F8AB752525}" type="parTrans" cxnId="{3E04F8A7-18E5-214A-A774-8DDC7E3774F4}">
      <dgm:prSet/>
      <dgm:spPr/>
      <dgm:t>
        <a:bodyPr/>
        <a:lstStyle/>
        <a:p>
          <a:endParaRPr lang="fr-FR"/>
        </a:p>
      </dgm:t>
    </dgm:pt>
    <dgm:pt modelId="{140F0581-31A6-334D-9EE6-D3D5E104BC2A}" type="sibTrans" cxnId="{3E04F8A7-18E5-214A-A774-8DDC7E3774F4}">
      <dgm:prSet/>
      <dgm:spPr/>
      <dgm:t>
        <a:bodyPr/>
        <a:lstStyle/>
        <a:p>
          <a:endParaRPr lang="fr-FR"/>
        </a:p>
      </dgm:t>
    </dgm:pt>
    <dgm:pt modelId="{EB4E88B2-DE28-AF4A-81ED-002E618E2D81}">
      <dgm:prSet/>
      <dgm:spPr/>
      <dgm:t>
        <a:bodyPr/>
        <a:lstStyle/>
        <a:p>
          <a:r>
            <a:rPr lang="fr-FR"/>
            <a:t>Tester installation</a:t>
          </a:r>
        </a:p>
      </dgm:t>
    </dgm:pt>
    <dgm:pt modelId="{882D0F42-77F5-7747-BD32-5128FCF13BBE}" type="parTrans" cxnId="{4E3F7A1C-3888-E449-8286-5D3A8AE274B0}">
      <dgm:prSet/>
      <dgm:spPr/>
      <dgm:t>
        <a:bodyPr/>
        <a:lstStyle/>
        <a:p>
          <a:endParaRPr lang="fr-FR"/>
        </a:p>
      </dgm:t>
    </dgm:pt>
    <dgm:pt modelId="{A8E05656-C7D1-994C-AD9F-D822DF71424C}" type="sibTrans" cxnId="{4E3F7A1C-3888-E449-8286-5D3A8AE274B0}">
      <dgm:prSet/>
      <dgm:spPr/>
      <dgm:t>
        <a:bodyPr/>
        <a:lstStyle/>
        <a:p>
          <a:endParaRPr lang="fr-FR"/>
        </a:p>
      </dgm:t>
    </dgm:pt>
    <dgm:pt modelId="{E27B6407-ED57-E64D-9EDC-2ADEF8C38C46}">
      <dgm:prSet/>
      <dgm:spPr/>
      <dgm:t>
        <a:bodyPr/>
        <a:lstStyle/>
        <a:p>
          <a:r>
            <a:rPr lang="fr-FR"/>
            <a:t>Lavabos</a:t>
          </a:r>
        </a:p>
      </dgm:t>
    </dgm:pt>
    <dgm:pt modelId="{1B91C3D8-022A-A946-A5BD-084B2B00427B}" type="parTrans" cxnId="{F7D65BFF-2803-E64A-8231-293C698008A4}">
      <dgm:prSet/>
      <dgm:spPr/>
      <dgm:t>
        <a:bodyPr/>
        <a:lstStyle/>
        <a:p>
          <a:endParaRPr lang="fr-FR"/>
        </a:p>
      </dgm:t>
    </dgm:pt>
    <dgm:pt modelId="{BC89B8B5-42EB-BD42-ACCD-FBE26612CC29}" type="sibTrans" cxnId="{F7D65BFF-2803-E64A-8231-293C698008A4}">
      <dgm:prSet/>
      <dgm:spPr/>
      <dgm:t>
        <a:bodyPr/>
        <a:lstStyle/>
        <a:p>
          <a:endParaRPr lang="fr-FR"/>
        </a:p>
      </dgm:t>
    </dgm:pt>
    <dgm:pt modelId="{F9BEC335-B62A-024F-B4BB-8B63E096EEDF}">
      <dgm:prSet/>
      <dgm:spPr/>
      <dgm:t>
        <a:bodyPr/>
        <a:lstStyle/>
        <a:p>
          <a:r>
            <a:rPr lang="fr-FR"/>
            <a:t>...</a:t>
          </a:r>
        </a:p>
      </dgm:t>
    </dgm:pt>
    <dgm:pt modelId="{5A525AB9-504C-164F-88DC-2BBC38F223EA}" type="parTrans" cxnId="{37E7E23D-F3BD-B141-A0D3-0EDF9E3F6A3F}">
      <dgm:prSet/>
      <dgm:spPr/>
      <dgm:t>
        <a:bodyPr/>
        <a:lstStyle/>
        <a:p>
          <a:endParaRPr lang="fr-FR"/>
        </a:p>
      </dgm:t>
    </dgm:pt>
    <dgm:pt modelId="{AF18FBF5-7EE9-DA4C-ACB2-C5F145602DE6}" type="sibTrans" cxnId="{37E7E23D-F3BD-B141-A0D3-0EDF9E3F6A3F}">
      <dgm:prSet/>
      <dgm:spPr/>
      <dgm:t>
        <a:bodyPr/>
        <a:lstStyle/>
        <a:p>
          <a:endParaRPr lang="fr-FR"/>
        </a:p>
      </dgm:t>
    </dgm:pt>
    <dgm:pt modelId="{FAA39C09-6098-5E41-BF8A-34EDC3120CC7}" type="pres">
      <dgm:prSet presAssocID="{C038F45B-ACD9-0741-BBB5-7E4E9EA1F12B}" presName="hierChild1" presStyleCnt="0">
        <dgm:presLayoutVars>
          <dgm:orgChart val="1"/>
          <dgm:chPref val="1"/>
          <dgm:dir/>
          <dgm:animOne val="branch"/>
          <dgm:animLvl val="lvl"/>
          <dgm:resizeHandles/>
        </dgm:presLayoutVars>
      </dgm:prSet>
      <dgm:spPr/>
    </dgm:pt>
    <dgm:pt modelId="{30D4C8D7-A9EC-ED4F-AC2A-B17F4FD16F8E}" type="pres">
      <dgm:prSet presAssocID="{C9951805-AC7E-9340-B56D-E302C5057712}" presName="hierRoot1" presStyleCnt="0">
        <dgm:presLayoutVars>
          <dgm:hierBranch val="init"/>
        </dgm:presLayoutVars>
      </dgm:prSet>
      <dgm:spPr/>
    </dgm:pt>
    <dgm:pt modelId="{EF640E7B-78DE-5B47-9A4D-AC5649FDBE65}" type="pres">
      <dgm:prSet presAssocID="{C9951805-AC7E-9340-B56D-E302C5057712}" presName="rootComposite1" presStyleCnt="0"/>
      <dgm:spPr/>
    </dgm:pt>
    <dgm:pt modelId="{7355A0E3-A8B8-BD47-A3DC-57B7996CD5BA}" type="pres">
      <dgm:prSet presAssocID="{C9951805-AC7E-9340-B56D-E302C5057712}" presName="rootText1" presStyleLbl="node0" presStyleIdx="0" presStyleCnt="1">
        <dgm:presLayoutVars>
          <dgm:chPref val="3"/>
        </dgm:presLayoutVars>
      </dgm:prSet>
      <dgm:spPr/>
    </dgm:pt>
    <dgm:pt modelId="{405533C0-1162-6A43-BA91-ACA7973A4BB6}" type="pres">
      <dgm:prSet presAssocID="{C9951805-AC7E-9340-B56D-E302C5057712}" presName="rootConnector1" presStyleLbl="node1" presStyleIdx="0" presStyleCnt="0"/>
      <dgm:spPr/>
    </dgm:pt>
    <dgm:pt modelId="{41609822-7E47-134A-BE9E-39AF0679DFA7}" type="pres">
      <dgm:prSet presAssocID="{C9951805-AC7E-9340-B56D-E302C5057712}" presName="hierChild2" presStyleCnt="0"/>
      <dgm:spPr/>
    </dgm:pt>
    <dgm:pt modelId="{2E42B4F2-F672-DB4E-9ED3-4221B269BB40}" type="pres">
      <dgm:prSet presAssocID="{2F411BE8-CBD2-7440-8095-6B52D0E73185}" presName="Name37" presStyleLbl="parChTrans1D2" presStyleIdx="0" presStyleCnt="3"/>
      <dgm:spPr/>
    </dgm:pt>
    <dgm:pt modelId="{AC0B72F8-040C-B645-A51F-5BCA2AA737A7}" type="pres">
      <dgm:prSet presAssocID="{ABEC4508-A4F6-694D-A98A-21EBC3E33397}" presName="hierRoot2" presStyleCnt="0">
        <dgm:presLayoutVars>
          <dgm:hierBranch val="init"/>
        </dgm:presLayoutVars>
      </dgm:prSet>
      <dgm:spPr/>
    </dgm:pt>
    <dgm:pt modelId="{0BF137DF-60A9-B34F-B14F-541586AF0A10}" type="pres">
      <dgm:prSet presAssocID="{ABEC4508-A4F6-694D-A98A-21EBC3E33397}" presName="rootComposite" presStyleCnt="0"/>
      <dgm:spPr/>
    </dgm:pt>
    <dgm:pt modelId="{0CC9A7CD-311F-2D44-B467-4D66B66DDD4C}" type="pres">
      <dgm:prSet presAssocID="{ABEC4508-A4F6-694D-A98A-21EBC3E33397}" presName="rootText" presStyleLbl="node2" presStyleIdx="0" presStyleCnt="3">
        <dgm:presLayoutVars>
          <dgm:chPref val="3"/>
        </dgm:presLayoutVars>
      </dgm:prSet>
      <dgm:spPr/>
    </dgm:pt>
    <dgm:pt modelId="{2D6A7A57-ABD4-974F-93D8-55521F332C7E}" type="pres">
      <dgm:prSet presAssocID="{ABEC4508-A4F6-694D-A98A-21EBC3E33397}" presName="rootConnector" presStyleLbl="node2" presStyleIdx="0" presStyleCnt="3"/>
      <dgm:spPr/>
    </dgm:pt>
    <dgm:pt modelId="{FF7DB40A-97A2-E749-9517-781AA647DE35}" type="pres">
      <dgm:prSet presAssocID="{ABEC4508-A4F6-694D-A98A-21EBC3E33397}" presName="hierChild4" presStyleCnt="0"/>
      <dgm:spPr/>
    </dgm:pt>
    <dgm:pt modelId="{3C31C781-39A1-7240-BD3B-4F870395E9A1}" type="pres">
      <dgm:prSet presAssocID="{0421E7BB-51B3-2944-88C0-643141822BE5}" presName="Name37" presStyleLbl="parChTrans1D3" presStyleIdx="0" presStyleCnt="8"/>
      <dgm:spPr/>
    </dgm:pt>
    <dgm:pt modelId="{5B348AD3-70CE-D840-83CD-0BDAC4F9FC2F}" type="pres">
      <dgm:prSet presAssocID="{9EB190B1-3CC3-124F-9FCA-765F08D42846}" presName="hierRoot2" presStyleCnt="0">
        <dgm:presLayoutVars>
          <dgm:hierBranch val="init"/>
        </dgm:presLayoutVars>
      </dgm:prSet>
      <dgm:spPr/>
    </dgm:pt>
    <dgm:pt modelId="{91619857-65D8-B642-932F-055E97D15340}" type="pres">
      <dgm:prSet presAssocID="{9EB190B1-3CC3-124F-9FCA-765F08D42846}" presName="rootComposite" presStyleCnt="0"/>
      <dgm:spPr/>
    </dgm:pt>
    <dgm:pt modelId="{2FC3DDE0-EB14-584B-B399-C305C4540A92}" type="pres">
      <dgm:prSet presAssocID="{9EB190B1-3CC3-124F-9FCA-765F08D42846}" presName="rootText" presStyleLbl="node3" presStyleIdx="0" presStyleCnt="8">
        <dgm:presLayoutVars>
          <dgm:chPref val="3"/>
        </dgm:presLayoutVars>
      </dgm:prSet>
      <dgm:spPr/>
    </dgm:pt>
    <dgm:pt modelId="{2E7CAAC9-900E-7E43-BCE3-2D76DBB9E596}" type="pres">
      <dgm:prSet presAssocID="{9EB190B1-3CC3-124F-9FCA-765F08D42846}" presName="rootConnector" presStyleLbl="node3" presStyleIdx="0" presStyleCnt="8"/>
      <dgm:spPr/>
    </dgm:pt>
    <dgm:pt modelId="{FF0CEC26-151E-D440-A5AB-EF9B4717BB17}" type="pres">
      <dgm:prSet presAssocID="{9EB190B1-3CC3-124F-9FCA-765F08D42846}" presName="hierChild4" presStyleCnt="0"/>
      <dgm:spPr/>
    </dgm:pt>
    <dgm:pt modelId="{3C560009-29BA-0D43-A140-8BE4DD7C63CE}" type="pres">
      <dgm:prSet presAssocID="{9EB190B1-3CC3-124F-9FCA-765F08D42846}" presName="hierChild5" presStyleCnt="0"/>
      <dgm:spPr/>
    </dgm:pt>
    <dgm:pt modelId="{973E7462-5C40-8F44-A4C5-D8BC1F47D2A5}" type="pres">
      <dgm:prSet presAssocID="{DCECBDB2-0B13-C547-9EBD-07F230F86B32}" presName="Name37" presStyleLbl="parChTrans1D3" presStyleIdx="1" presStyleCnt="8"/>
      <dgm:spPr/>
    </dgm:pt>
    <dgm:pt modelId="{A35CEE4D-B7A1-A647-81B1-86B534632FCF}" type="pres">
      <dgm:prSet presAssocID="{61F88096-3CE5-D24B-A18E-B4FBFFF7AD9B}" presName="hierRoot2" presStyleCnt="0">
        <dgm:presLayoutVars>
          <dgm:hierBranch val="init"/>
        </dgm:presLayoutVars>
      </dgm:prSet>
      <dgm:spPr/>
    </dgm:pt>
    <dgm:pt modelId="{C3050F1C-4517-DC42-A64F-7266841AAED9}" type="pres">
      <dgm:prSet presAssocID="{61F88096-3CE5-D24B-A18E-B4FBFFF7AD9B}" presName="rootComposite" presStyleCnt="0"/>
      <dgm:spPr/>
    </dgm:pt>
    <dgm:pt modelId="{D179FA7E-90B5-0347-8410-C09A55EADEB5}" type="pres">
      <dgm:prSet presAssocID="{61F88096-3CE5-D24B-A18E-B4FBFFF7AD9B}" presName="rootText" presStyleLbl="node3" presStyleIdx="1" presStyleCnt="8">
        <dgm:presLayoutVars>
          <dgm:chPref val="3"/>
        </dgm:presLayoutVars>
      </dgm:prSet>
      <dgm:spPr/>
    </dgm:pt>
    <dgm:pt modelId="{052653F8-6712-644B-BEE3-5B83477D5822}" type="pres">
      <dgm:prSet presAssocID="{61F88096-3CE5-D24B-A18E-B4FBFFF7AD9B}" presName="rootConnector" presStyleLbl="node3" presStyleIdx="1" presStyleCnt="8"/>
      <dgm:spPr/>
    </dgm:pt>
    <dgm:pt modelId="{44D9A6E3-50A1-BA42-8944-1F6A1A49B02E}" type="pres">
      <dgm:prSet presAssocID="{61F88096-3CE5-D24B-A18E-B4FBFFF7AD9B}" presName="hierChild4" presStyleCnt="0"/>
      <dgm:spPr/>
    </dgm:pt>
    <dgm:pt modelId="{FDC62826-994B-B648-811F-A10BF38793C9}" type="pres">
      <dgm:prSet presAssocID="{61F88096-3CE5-D24B-A18E-B4FBFFF7AD9B}" presName="hierChild5" presStyleCnt="0"/>
      <dgm:spPr/>
    </dgm:pt>
    <dgm:pt modelId="{FD7344E4-5118-2940-A03A-169ED6CD56C9}" type="pres">
      <dgm:prSet presAssocID="{749949FC-A5F3-EC43-8001-292AF13F02E1}" presName="Name37" presStyleLbl="parChTrans1D3" presStyleIdx="2" presStyleCnt="8"/>
      <dgm:spPr/>
    </dgm:pt>
    <dgm:pt modelId="{6476E510-EEC5-C644-AC29-424B10B8E308}" type="pres">
      <dgm:prSet presAssocID="{5F15F2C9-F183-3940-AD02-9AE70AAE538D}" presName="hierRoot2" presStyleCnt="0">
        <dgm:presLayoutVars>
          <dgm:hierBranch val="init"/>
        </dgm:presLayoutVars>
      </dgm:prSet>
      <dgm:spPr/>
    </dgm:pt>
    <dgm:pt modelId="{70B61EE1-32C8-6B4B-8392-509D4ABAF062}" type="pres">
      <dgm:prSet presAssocID="{5F15F2C9-F183-3940-AD02-9AE70AAE538D}" presName="rootComposite" presStyleCnt="0"/>
      <dgm:spPr/>
    </dgm:pt>
    <dgm:pt modelId="{9475A2ED-A475-794B-95F3-F987557CE040}" type="pres">
      <dgm:prSet presAssocID="{5F15F2C9-F183-3940-AD02-9AE70AAE538D}" presName="rootText" presStyleLbl="node3" presStyleIdx="2" presStyleCnt="8">
        <dgm:presLayoutVars>
          <dgm:chPref val="3"/>
        </dgm:presLayoutVars>
      </dgm:prSet>
      <dgm:spPr/>
    </dgm:pt>
    <dgm:pt modelId="{DB3569F0-F325-D348-B7FA-AE8C0F113B8A}" type="pres">
      <dgm:prSet presAssocID="{5F15F2C9-F183-3940-AD02-9AE70AAE538D}" presName="rootConnector" presStyleLbl="node3" presStyleIdx="2" presStyleCnt="8"/>
      <dgm:spPr/>
    </dgm:pt>
    <dgm:pt modelId="{B7498F20-8BEB-BD4B-92C6-F284B6C80486}" type="pres">
      <dgm:prSet presAssocID="{5F15F2C9-F183-3940-AD02-9AE70AAE538D}" presName="hierChild4" presStyleCnt="0"/>
      <dgm:spPr/>
    </dgm:pt>
    <dgm:pt modelId="{51D177F5-549D-D74B-98F6-725DEF9B7E59}" type="pres">
      <dgm:prSet presAssocID="{5F15F2C9-F183-3940-AD02-9AE70AAE538D}" presName="hierChild5" presStyleCnt="0"/>
      <dgm:spPr/>
    </dgm:pt>
    <dgm:pt modelId="{5AA5CC97-B30C-7A4D-9EFD-A3FD53CA6446}" type="pres">
      <dgm:prSet presAssocID="{ABEC4508-A4F6-694D-A98A-21EBC3E33397}" presName="hierChild5" presStyleCnt="0"/>
      <dgm:spPr/>
    </dgm:pt>
    <dgm:pt modelId="{EA80C67B-9F27-AC49-8CCB-29E51B1C52FC}" type="pres">
      <dgm:prSet presAssocID="{78B84423-6027-2146-979F-AF95844AE667}" presName="Name37" presStyleLbl="parChTrans1D2" presStyleIdx="1" presStyleCnt="3"/>
      <dgm:spPr/>
    </dgm:pt>
    <dgm:pt modelId="{141444A6-0215-9F40-8459-E5F86413C262}" type="pres">
      <dgm:prSet presAssocID="{F28D69BB-5A06-2D49-8417-F4D6C9198B7A}" presName="hierRoot2" presStyleCnt="0">
        <dgm:presLayoutVars>
          <dgm:hierBranch val="init"/>
        </dgm:presLayoutVars>
      </dgm:prSet>
      <dgm:spPr/>
    </dgm:pt>
    <dgm:pt modelId="{E3D3ED66-C787-2348-B422-F43713C561E1}" type="pres">
      <dgm:prSet presAssocID="{F28D69BB-5A06-2D49-8417-F4D6C9198B7A}" presName="rootComposite" presStyleCnt="0"/>
      <dgm:spPr/>
    </dgm:pt>
    <dgm:pt modelId="{B7300646-18C7-374D-92D3-57D50FA33BD5}" type="pres">
      <dgm:prSet presAssocID="{F28D69BB-5A06-2D49-8417-F4D6C9198B7A}" presName="rootText" presStyleLbl="node2" presStyleIdx="1" presStyleCnt="3">
        <dgm:presLayoutVars>
          <dgm:chPref val="3"/>
        </dgm:presLayoutVars>
      </dgm:prSet>
      <dgm:spPr/>
    </dgm:pt>
    <dgm:pt modelId="{4A495147-2019-004A-8B53-66420D62A7CB}" type="pres">
      <dgm:prSet presAssocID="{F28D69BB-5A06-2D49-8417-F4D6C9198B7A}" presName="rootConnector" presStyleLbl="node2" presStyleIdx="1" presStyleCnt="3"/>
      <dgm:spPr/>
    </dgm:pt>
    <dgm:pt modelId="{C2149771-06AA-0045-8A16-F8FC62144CEC}" type="pres">
      <dgm:prSet presAssocID="{F28D69BB-5A06-2D49-8417-F4D6C9198B7A}" presName="hierChild4" presStyleCnt="0"/>
      <dgm:spPr/>
    </dgm:pt>
    <dgm:pt modelId="{A593186B-159C-7345-91AF-21343EC395BD}" type="pres">
      <dgm:prSet presAssocID="{AEEB0A68-4D67-4F43-A039-8C95D1D93799}" presName="Name37" presStyleLbl="parChTrans1D3" presStyleIdx="3" presStyleCnt="8"/>
      <dgm:spPr/>
    </dgm:pt>
    <dgm:pt modelId="{51F6BCAD-8DED-DC40-AC02-8855D87CA433}" type="pres">
      <dgm:prSet presAssocID="{D1A82090-82EC-124A-8223-E6F665E7E024}" presName="hierRoot2" presStyleCnt="0">
        <dgm:presLayoutVars>
          <dgm:hierBranch val="init"/>
        </dgm:presLayoutVars>
      </dgm:prSet>
      <dgm:spPr/>
    </dgm:pt>
    <dgm:pt modelId="{6E8A6D81-283E-564B-AF1A-5C7E942FB33D}" type="pres">
      <dgm:prSet presAssocID="{D1A82090-82EC-124A-8223-E6F665E7E024}" presName="rootComposite" presStyleCnt="0"/>
      <dgm:spPr/>
    </dgm:pt>
    <dgm:pt modelId="{D8CD7DA3-165C-004A-9637-4E7FA67B3447}" type="pres">
      <dgm:prSet presAssocID="{D1A82090-82EC-124A-8223-E6F665E7E024}" presName="rootText" presStyleLbl="node3" presStyleIdx="3" presStyleCnt="8">
        <dgm:presLayoutVars>
          <dgm:chPref val="3"/>
        </dgm:presLayoutVars>
      </dgm:prSet>
      <dgm:spPr/>
    </dgm:pt>
    <dgm:pt modelId="{4BCFE16E-9A35-3849-930C-4EA1446FE3F9}" type="pres">
      <dgm:prSet presAssocID="{D1A82090-82EC-124A-8223-E6F665E7E024}" presName="rootConnector" presStyleLbl="node3" presStyleIdx="3" presStyleCnt="8"/>
      <dgm:spPr/>
    </dgm:pt>
    <dgm:pt modelId="{0814070C-8F3C-4A42-BF45-F7DD65801B2E}" type="pres">
      <dgm:prSet presAssocID="{D1A82090-82EC-124A-8223-E6F665E7E024}" presName="hierChild4" presStyleCnt="0"/>
      <dgm:spPr/>
    </dgm:pt>
    <dgm:pt modelId="{DDF70E3E-A754-F445-B34D-2B3D3A2D6E1E}" type="pres">
      <dgm:prSet presAssocID="{38E7CD68-6171-DE45-9AC4-7081FA50DC12}" presName="Name37" presStyleLbl="parChTrans1D4" presStyleIdx="0" presStyleCnt="5"/>
      <dgm:spPr/>
    </dgm:pt>
    <dgm:pt modelId="{ABF0C76B-0B37-6A49-B238-097062746A04}" type="pres">
      <dgm:prSet presAssocID="{15C2F636-411D-DB47-8996-1DEC9C4A509B}" presName="hierRoot2" presStyleCnt="0">
        <dgm:presLayoutVars>
          <dgm:hierBranch val="init"/>
        </dgm:presLayoutVars>
      </dgm:prSet>
      <dgm:spPr/>
    </dgm:pt>
    <dgm:pt modelId="{9D564A79-ABBC-3D48-9068-8478CAA6D118}" type="pres">
      <dgm:prSet presAssocID="{15C2F636-411D-DB47-8996-1DEC9C4A509B}" presName="rootComposite" presStyleCnt="0"/>
      <dgm:spPr/>
    </dgm:pt>
    <dgm:pt modelId="{625AE8E7-AB1A-044E-ACE7-A8B9DFDA3A10}" type="pres">
      <dgm:prSet presAssocID="{15C2F636-411D-DB47-8996-1DEC9C4A509B}" presName="rootText" presStyleLbl="node4" presStyleIdx="0" presStyleCnt="5">
        <dgm:presLayoutVars>
          <dgm:chPref val="3"/>
        </dgm:presLayoutVars>
      </dgm:prSet>
      <dgm:spPr/>
    </dgm:pt>
    <dgm:pt modelId="{9DD51FB8-764A-A64E-8116-7C3D65FA2CD7}" type="pres">
      <dgm:prSet presAssocID="{15C2F636-411D-DB47-8996-1DEC9C4A509B}" presName="rootConnector" presStyleLbl="node4" presStyleIdx="0" presStyleCnt="5"/>
      <dgm:spPr/>
    </dgm:pt>
    <dgm:pt modelId="{3FFA5467-F492-0D4F-9EF2-878CB00E3378}" type="pres">
      <dgm:prSet presAssocID="{15C2F636-411D-DB47-8996-1DEC9C4A509B}" presName="hierChild4" presStyleCnt="0"/>
      <dgm:spPr/>
    </dgm:pt>
    <dgm:pt modelId="{72303DFA-10D0-0046-8AEF-4C92D4D79E22}" type="pres">
      <dgm:prSet presAssocID="{15C2F636-411D-DB47-8996-1DEC9C4A509B}" presName="hierChild5" presStyleCnt="0"/>
      <dgm:spPr/>
    </dgm:pt>
    <dgm:pt modelId="{7EDC77A2-034E-E54A-9A30-3771EEA2794A}" type="pres">
      <dgm:prSet presAssocID="{D070C1AA-4618-4A40-9B48-F836E26FEE0B}" presName="Name37" presStyleLbl="parChTrans1D4" presStyleIdx="1" presStyleCnt="5"/>
      <dgm:spPr/>
    </dgm:pt>
    <dgm:pt modelId="{92E6320D-60C2-7E42-A569-588C7D6C170D}" type="pres">
      <dgm:prSet presAssocID="{55586B78-1EB0-D44C-A97A-83F6F3012490}" presName="hierRoot2" presStyleCnt="0">
        <dgm:presLayoutVars>
          <dgm:hierBranch val="init"/>
        </dgm:presLayoutVars>
      </dgm:prSet>
      <dgm:spPr/>
    </dgm:pt>
    <dgm:pt modelId="{04FF77F4-6B57-B14F-86B7-2122BDB4E3B0}" type="pres">
      <dgm:prSet presAssocID="{55586B78-1EB0-D44C-A97A-83F6F3012490}" presName="rootComposite" presStyleCnt="0"/>
      <dgm:spPr/>
    </dgm:pt>
    <dgm:pt modelId="{856117A8-C060-5A4C-97BA-085149074BAC}" type="pres">
      <dgm:prSet presAssocID="{55586B78-1EB0-D44C-A97A-83F6F3012490}" presName="rootText" presStyleLbl="node4" presStyleIdx="1" presStyleCnt="5">
        <dgm:presLayoutVars>
          <dgm:chPref val="3"/>
        </dgm:presLayoutVars>
      </dgm:prSet>
      <dgm:spPr/>
    </dgm:pt>
    <dgm:pt modelId="{F7B826B0-2785-A343-BE7B-6063F1452283}" type="pres">
      <dgm:prSet presAssocID="{55586B78-1EB0-D44C-A97A-83F6F3012490}" presName="rootConnector" presStyleLbl="node4" presStyleIdx="1" presStyleCnt="5"/>
      <dgm:spPr/>
    </dgm:pt>
    <dgm:pt modelId="{0952A137-A0DB-3649-B33C-5FC6441139F1}" type="pres">
      <dgm:prSet presAssocID="{55586B78-1EB0-D44C-A97A-83F6F3012490}" presName="hierChild4" presStyleCnt="0"/>
      <dgm:spPr/>
    </dgm:pt>
    <dgm:pt modelId="{5E4A7F69-8324-2F47-99F2-DA81BBC6CA7C}" type="pres">
      <dgm:prSet presAssocID="{55586B78-1EB0-D44C-A97A-83F6F3012490}" presName="hierChild5" presStyleCnt="0"/>
      <dgm:spPr/>
    </dgm:pt>
    <dgm:pt modelId="{98EB6D9E-CA7D-DA47-A961-68CBF0B02C02}" type="pres">
      <dgm:prSet presAssocID="{D1A82090-82EC-124A-8223-E6F665E7E024}" presName="hierChild5" presStyleCnt="0"/>
      <dgm:spPr/>
    </dgm:pt>
    <dgm:pt modelId="{F5355A55-3353-194C-93CC-7E5A28085816}" type="pres">
      <dgm:prSet presAssocID="{D56DAFE8-5A9F-4247-B43E-0E1105416E8E}" presName="Name37" presStyleLbl="parChTrans1D3" presStyleIdx="4" presStyleCnt="8"/>
      <dgm:spPr/>
    </dgm:pt>
    <dgm:pt modelId="{C6D8A8F3-B765-804B-B57D-F7E72BAD2F74}" type="pres">
      <dgm:prSet presAssocID="{8EA91840-6D22-684C-94B8-0E50FA46A726}" presName="hierRoot2" presStyleCnt="0">
        <dgm:presLayoutVars>
          <dgm:hierBranch val="init"/>
        </dgm:presLayoutVars>
      </dgm:prSet>
      <dgm:spPr/>
    </dgm:pt>
    <dgm:pt modelId="{7D0403C0-B8EA-D747-9E78-3F871682695E}" type="pres">
      <dgm:prSet presAssocID="{8EA91840-6D22-684C-94B8-0E50FA46A726}" presName="rootComposite" presStyleCnt="0"/>
      <dgm:spPr/>
    </dgm:pt>
    <dgm:pt modelId="{9B9BAADF-438F-5F44-A7AD-4D7691E41C32}" type="pres">
      <dgm:prSet presAssocID="{8EA91840-6D22-684C-94B8-0E50FA46A726}" presName="rootText" presStyleLbl="node3" presStyleIdx="4" presStyleCnt="8">
        <dgm:presLayoutVars>
          <dgm:chPref val="3"/>
        </dgm:presLayoutVars>
      </dgm:prSet>
      <dgm:spPr/>
    </dgm:pt>
    <dgm:pt modelId="{4C67F90A-FD7B-B443-89B7-EDB0D38AB958}" type="pres">
      <dgm:prSet presAssocID="{8EA91840-6D22-684C-94B8-0E50FA46A726}" presName="rootConnector" presStyleLbl="node3" presStyleIdx="4" presStyleCnt="8"/>
      <dgm:spPr/>
    </dgm:pt>
    <dgm:pt modelId="{DB261756-21FA-9C48-86BC-0C9B0692F8CB}" type="pres">
      <dgm:prSet presAssocID="{8EA91840-6D22-684C-94B8-0E50FA46A726}" presName="hierChild4" presStyleCnt="0"/>
      <dgm:spPr/>
    </dgm:pt>
    <dgm:pt modelId="{C277D0F6-6197-9A4C-A636-7D669A7F8CE1}" type="pres">
      <dgm:prSet presAssocID="{8BB4A4B5-560F-FD4C-85A1-184ADB8DAEAA}" presName="Name37" presStyleLbl="parChTrans1D4" presStyleIdx="2" presStyleCnt="5"/>
      <dgm:spPr/>
    </dgm:pt>
    <dgm:pt modelId="{D8D5EC3C-1A13-BF49-828C-F897809A9DCC}" type="pres">
      <dgm:prSet presAssocID="{41648766-BAAA-F143-AA07-81A901254B13}" presName="hierRoot2" presStyleCnt="0">
        <dgm:presLayoutVars>
          <dgm:hierBranch val="init"/>
        </dgm:presLayoutVars>
      </dgm:prSet>
      <dgm:spPr/>
    </dgm:pt>
    <dgm:pt modelId="{DD6FAB6D-549F-2445-A4DB-717FAB1BA769}" type="pres">
      <dgm:prSet presAssocID="{41648766-BAAA-F143-AA07-81A901254B13}" presName="rootComposite" presStyleCnt="0"/>
      <dgm:spPr/>
    </dgm:pt>
    <dgm:pt modelId="{0EFD9AD1-3141-D346-986B-D54956360375}" type="pres">
      <dgm:prSet presAssocID="{41648766-BAAA-F143-AA07-81A901254B13}" presName="rootText" presStyleLbl="node4" presStyleIdx="2" presStyleCnt="5">
        <dgm:presLayoutVars>
          <dgm:chPref val="3"/>
        </dgm:presLayoutVars>
      </dgm:prSet>
      <dgm:spPr/>
    </dgm:pt>
    <dgm:pt modelId="{2A53C04D-ACEA-0C40-B27C-0BBA86CE2961}" type="pres">
      <dgm:prSet presAssocID="{41648766-BAAA-F143-AA07-81A901254B13}" presName="rootConnector" presStyleLbl="node4" presStyleIdx="2" presStyleCnt="5"/>
      <dgm:spPr/>
    </dgm:pt>
    <dgm:pt modelId="{82AB485E-8416-1A47-AB16-2F0B29403A87}" type="pres">
      <dgm:prSet presAssocID="{41648766-BAAA-F143-AA07-81A901254B13}" presName="hierChild4" presStyleCnt="0"/>
      <dgm:spPr/>
    </dgm:pt>
    <dgm:pt modelId="{1EC6A0D6-7767-AF44-A8B0-1E69268AF748}" type="pres">
      <dgm:prSet presAssocID="{41648766-BAAA-F143-AA07-81A901254B13}" presName="hierChild5" presStyleCnt="0"/>
      <dgm:spPr/>
    </dgm:pt>
    <dgm:pt modelId="{9960D384-0705-244D-B81A-12A5428BB49C}" type="pres">
      <dgm:prSet presAssocID="{0707211E-2C36-A640-9EF6-03F8AB752525}" presName="Name37" presStyleLbl="parChTrans1D4" presStyleIdx="3" presStyleCnt="5"/>
      <dgm:spPr/>
    </dgm:pt>
    <dgm:pt modelId="{9ECD7349-1D0E-1342-8679-F6E8E3C69AFF}" type="pres">
      <dgm:prSet presAssocID="{41775B71-A69E-1749-AEA3-52579070CB09}" presName="hierRoot2" presStyleCnt="0">
        <dgm:presLayoutVars>
          <dgm:hierBranch val="init"/>
        </dgm:presLayoutVars>
      </dgm:prSet>
      <dgm:spPr/>
    </dgm:pt>
    <dgm:pt modelId="{837B3231-DAE0-6C48-B0EF-D74D38B308CC}" type="pres">
      <dgm:prSet presAssocID="{41775B71-A69E-1749-AEA3-52579070CB09}" presName="rootComposite" presStyleCnt="0"/>
      <dgm:spPr/>
    </dgm:pt>
    <dgm:pt modelId="{54202F47-2DB4-0A4B-97E8-A76191BBC36D}" type="pres">
      <dgm:prSet presAssocID="{41775B71-A69E-1749-AEA3-52579070CB09}" presName="rootText" presStyleLbl="node4" presStyleIdx="3" presStyleCnt="5">
        <dgm:presLayoutVars>
          <dgm:chPref val="3"/>
        </dgm:presLayoutVars>
      </dgm:prSet>
      <dgm:spPr/>
    </dgm:pt>
    <dgm:pt modelId="{988C195E-40D7-7144-BB8E-23B64BDF2D02}" type="pres">
      <dgm:prSet presAssocID="{41775B71-A69E-1749-AEA3-52579070CB09}" presName="rootConnector" presStyleLbl="node4" presStyleIdx="3" presStyleCnt="5"/>
      <dgm:spPr/>
    </dgm:pt>
    <dgm:pt modelId="{2C37403B-8A72-934E-B5C1-33A6A26FC8AA}" type="pres">
      <dgm:prSet presAssocID="{41775B71-A69E-1749-AEA3-52579070CB09}" presName="hierChild4" presStyleCnt="0"/>
      <dgm:spPr/>
    </dgm:pt>
    <dgm:pt modelId="{FDA442C7-153A-8845-AF40-7D08ADB5A499}" type="pres">
      <dgm:prSet presAssocID="{41775B71-A69E-1749-AEA3-52579070CB09}" presName="hierChild5" presStyleCnt="0"/>
      <dgm:spPr/>
    </dgm:pt>
    <dgm:pt modelId="{F4787392-079E-EF45-9D3F-DB5681EAE41A}" type="pres">
      <dgm:prSet presAssocID="{882D0F42-77F5-7747-BD32-5128FCF13BBE}" presName="Name37" presStyleLbl="parChTrans1D4" presStyleIdx="4" presStyleCnt="5"/>
      <dgm:spPr/>
    </dgm:pt>
    <dgm:pt modelId="{1B8F47DE-167F-D84D-BEE9-DDAC9195468A}" type="pres">
      <dgm:prSet presAssocID="{EB4E88B2-DE28-AF4A-81ED-002E618E2D81}" presName="hierRoot2" presStyleCnt="0">
        <dgm:presLayoutVars>
          <dgm:hierBranch val="init"/>
        </dgm:presLayoutVars>
      </dgm:prSet>
      <dgm:spPr/>
    </dgm:pt>
    <dgm:pt modelId="{E08E6496-FCBF-434F-844E-68FDFF0D13BA}" type="pres">
      <dgm:prSet presAssocID="{EB4E88B2-DE28-AF4A-81ED-002E618E2D81}" presName="rootComposite" presStyleCnt="0"/>
      <dgm:spPr/>
    </dgm:pt>
    <dgm:pt modelId="{6B469194-56E5-4A41-BF2E-756F53158454}" type="pres">
      <dgm:prSet presAssocID="{EB4E88B2-DE28-AF4A-81ED-002E618E2D81}" presName="rootText" presStyleLbl="node4" presStyleIdx="4" presStyleCnt="5">
        <dgm:presLayoutVars>
          <dgm:chPref val="3"/>
        </dgm:presLayoutVars>
      </dgm:prSet>
      <dgm:spPr/>
    </dgm:pt>
    <dgm:pt modelId="{77BCF00B-AD90-B644-A0CD-30273A2536DE}" type="pres">
      <dgm:prSet presAssocID="{EB4E88B2-DE28-AF4A-81ED-002E618E2D81}" presName="rootConnector" presStyleLbl="node4" presStyleIdx="4" presStyleCnt="5"/>
      <dgm:spPr/>
    </dgm:pt>
    <dgm:pt modelId="{98AA9ED2-98FC-F647-98C2-19DAA060B921}" type="pres">
      <dgm:prSet presAssocID="{EB4E88B2-DE28-AF4A-81ED-002E618E2D81}" presName="hierChild4" presStyleCnt="0"/>
      <dgm:spPr/>
    </dgm:pt>
    <dgm:pt modelId="{1D12E757-D844-5D4A-8C6B-93E9B350231E}" type="pres">
      <dgm:prSet presAssocID="{EB4E88B2-DE28-AF4A-81ED-002E618E2D81}" presName="hierChild5" presStyleCnt="0"/>
      <dgm:spPr/>
    </dgm:pt>
    <dgm:pt modelId="{D8A84C9E-0558-F64C-9698-FEE828AD15CA}" type="pres">
      <dgm:prSet presAssocID="{8EA91840-6D22-684C-94B8-0E50FA46A726}" presName="hierChild5" presStyleCnt="0"/>
      <dgm:spPr/>
    </dgm:pt>
    <dgm:pt modelId="{ED428A19-6134-2D41-9FBD-A0593CAD67D3}" type="pres">
      <dgm:prSet presAssocID="{06C16ECD-6F58-4E43-A660-F3CCFCB48387}" presName="Name37" presStyleLbl="parChTrans1D3" presStyleIdx="5" presStyleCnt="8"/>
      <dgm:spPr/>
    </dgm:pt>
    <dgm:pt modelId="{EAB20A8F-BFA1-2C4C-934F-FF259AEA33AC}" type="pres">
      <dgm:prSet presAssocID="{EE7AB857-22E4-CF45-A96E-F734C3454668}" presName="hierRoot2" presStyleCnt="0">
        <dgm:presLayoutVars>
          <dgm:hierBranch val="init"/>
        </dgm:presLayoutVars>
      </dgm:prSet>
      <dgm:spPr/>
    </dgm:pt>
    <dgm:pt modelId="{FEFE667E-9B22-2C44-9A7A-234D189FF6C1}" type="pres">
      <dgm:prSet presAssocID="{EE7AB857-22E4-CF45-A96E-F734C3454668}" presName="rootComposite" presStyleCnt="0"/>
      <dgm:spPr/>
    </dgm:pt>
    <dgm:pt modelId="{17766EAA-B62E-D94A-A13E-F7A38BE04C6F}" type="pres">
      <dgm:prSet presAssocID="{EE7AB857-22E4-CF45-A96E-F734C3454668}" presName="rootText" presStyleLbl="node3" presStyleIdx="5" presStyleCnt="8">
        <dgm:presLayoutVars>
          <dgm:chPref val="3"/>
        </dgm:presLayoutVars>
      </dgm:prSet>
      <dgm:spPr/>
    </dgm:pt>
    <dgm:pt modelId="{1BD05792-9B89-444F-956C-866AB49FAB22}" type="pres">
      <dgm:prSet presAssocID="{EE7AB857-22E4-CF45-A96E-F734C3454668}" presName="rootConnector" presStyleLbl="node3" presStyleIdx="5" presStyleCnt="8"/>
      <dgm:spPr/>
    </dgm:pt>
    <dgm:pt modelId="{378CA66A-2B6B-F145-98C5-D1A47B9D3B1A}" type="pres">
      <dgm:prSet presAssocID="{EE7AB857-22E4-CF45-A96E-F734C3454668}" presName="hierChild4" presStyleCnt="0"/>
      <dgm:spPr/>
    </dgm:pt>
    <dgm:pt modelId="{AD74DEE0-A24D-5E40-8299-7BED3D235C8B}" type="pres">
      <dgm:prSet presAssocID="{EE7AB857-22E4-CF45-A96E-F734C3454668}" presName="hierChild5" presStyleCnt="0"/>
      <dgm:spPr/>
    </dgm:pt>
    <dgm:pt modelId="{6A0F3E63-4D20-CD48-88CF-7BF0C7067D2A}" type="pres">
      <dgm:prSet presAssocID="{F28D69BB-5A06-2D49-8417-F4D6C9198B7A}" presName="hierChild5" presStyleCnt="0"/>
      <dgm:spPr/>
    </dgm:pt>
    <dgm:pt modelId="{CFD80213-BB1B-C448-B6F0-3C4A016BD9E4}" type="pres">
      <dgm:prSet presAssocID="{479EBEAD-6081-8A41-9EAC-B0DC2B8B08F5}" presName="Name37" presStyleLbl="parChTrans1D2" presStyleIdx="2" presStyleCnt="3"/>
      <dgm:spPr/>
    </dgm:pt>
    <dgm:pt modelId="{03916850-39D5-3443-80E0-2FDEBE2FECB4}" type="pres">
      <dgm:prSet presAssocID="{C8AD6A7A-40AC-1C42-AA56-5D00311D00A1}" presName="hierRoot2" presStyleCnt="0">
        <dgm:presLayoutVars>
          <dgm:hierBranch val="init"/>
        </dgm:presLayoutVars>
      </dgm:prSet>
      <dgm:spPr/>
    </dgm:pt>
    <dgm:pt modelId="{46ABEA71-AABF-ED49-8B0B-BFF827587816}" type="pres">
      <dgm:prSet presAssocID="{C8AD6A7A-40AC-1C42-AA56-5D00311D00A1}" presName="rootComposite" presStyleCnt="0"/>
      <dgm:spPr/>
    </dgm:pt>
    <dgm:pt modelId="{B1542D1B-E5B3-2343-8364-971A72D05CDF}" type="pres">
      <dgm:prSet presAssocID="{C8AD6A7A-40AC-1C42-AA56-5D00311D00A1}" presName="rootText" presStyleLbl="node2" presStyleIdx="2" presStyleCnt="3">
        <dgm:presLayoutVars>
          <dgm:chPref val="3"/>
        </dgm:presLayoutVars>
      </dgm:prSet>
      <dgm:spPr/>
    </dgm:pt>
    <dgm:pt modelId="{68C1C295-7758-C34E-B84F-428D339F3D96}" type="pres">
      <dgm:prSet presAssocID="{C8AD6A7A-40AC-1C42-AA56-5D00311D00A1}" presName="rootConnector" presStyleLbl="node2" presStyleIdx="2" presStyleCnt="3"/>
      <dgm:spPr/>
    </dgm:pt>
    <dgm:pt modelId="{A654A253-D58B-F842-AB91-2DB3998635C6}" type="pres">
      <dgm:prSet presAssocID="{C8AD6A7A-40AC-1C42-AA56-5D00311D00A1}" presName="hierChild4" presStyleCnt="0"/>
      <dgm:spPr/>
    </dgm:pt>
    <dgm:pt modelId="{615A9133-085E-B34D-B88D-2058874B4E25}" type="pres">
      <dgm:prSet presAssocID="{1B91C3D8-022A-A946-A5BD-084B2B00427B}" presName="Name37" presStyleLbl="parChTrans1D3" presStyleIdx="6" presStyleCnt="8"/>
      <dgm:spPr/>
    </dgm:pt>
    <dgm:pt modelId="{18FA55D5-F4B7-1A40-BAB4-EEEDFF50CE09}" type="pres">
      <dgm:prSet presAssocID="{E27B6407-ED57-E64D-9EDC-2ADEF8C38C46}" presName="hierRoot2" presStyleCnt="0">
        <dgm:presLayoutVars>
          <dgm:hierBranch val="init"/>
        </dgm:presLayoutVars>
      </dgm:prSet>
      <dgm:spPr/>
    </dgm:pt>
    <dgm:pt modelId="{48BE990B-BFDD-DC4E-804F-70095B4D435A}" type="pres">
      <dgm:prSet presAssocID="{E27B6407-ED57-E64D-9EDC-2ADEF8C38C46}" presName="rootComposite" presStyleCnt="0"/>
      <dgm:spPr/>
    </dgm:pt>
    <dgm:pt modelId="{7632119D-E434-DB44-9BDA-39D34BE76326}" type="pres">
      <dgm:prSet presAssocID="{E27B6407-ED57-E64D-9EDC-2ADEF8C38C46}" presName="rootText" presStyleLbl="node3" presStyleIdx="6" presStyleCnt="8">
        <dgm:presLayoutVars>
          <dgm:chPref val="3"/>
        </dgm:presLayoutVars>
      </dgm:prSet>
      <dgm:spPr/>
    </dgm:pt>
    <dgm:pt modelId="{F63CD1A9-DD09-4F4B-8574-798A1399C089}" type="pres">
      <dgm:prSet presAssocID="{E27B6407-ED57-E64D-9EDC-2ADEF8C38C46}" presName="rootConnector" presStyleLbl="node3" presStyleIdx="6" presStyleCnt="8"/>
      <dgm:spPr/>
    </dgm:pt>
    <dgm:pt modelId="{E83BCB24-777E-3C42-AB53-1D72360E8CAF}" type="pres">
      <dgm:prSet presAssocID="{E27B6407-ED57-E64D-9EDC-2ADEF8C38C46}" presName="hierChild4" presStyleCnt="0"/>
      <dgm:spPr/>
    </dgm:pt>
    <dgm:pt modelId="{74DD60C1-FD5F-7841-9186-3DF387515A30}" type="pres">
      <dgm:prSet presAssocID="{E27B6407-ED57-E64D-9EDC-2ADEF8C38C46}" presName="hierChild5" presStyleCnt="0"/>
      <dgm:spPr/>
    </dgm:pt>
    <dgm:pt modelId="{90E99F66-6963-CF4E-98CB-527EAF84B10D}" type="pres">
      <dgm:prSet presAssocID="{5A525AB9-504C-164F-88DC-2BBC38F223EA}" presName="Name37" presStyleLbl="parChTrans1D3" presStyleIdx="7" presStyleCnt="8"/>
      <dgm:spPr/>
    </dgm:pt>
    <dgm:pt modelId="{9EC4FB40-D99C-234A-92B2-E6E50CF1F54D}" type="pres">
      <dgm:prSet presAssocID="{F9BEC335-B62A-024F-B4BB-8B63E096EEDF}" presName="hierRoot2" presStyleCnt="0">
        <dgm:presLayoutVars>
          <dgm:hierBranch val="init"/>
        </dgm:presLayoutVars>
      </dgm:prSet>
      <dgm:spPr/>
    </dgm:pt>
    <dgm:pt modelId="{DEA31D8F-E74D-F54C-A35E-9E8A6672BE62}" type="pres">
      <dgm:prSet presAssocID="{F9BEC335-B62A-024F-B4BB-8B63E096EEDF}" presName="rootComposite" presStyleCnt="0"/>
      <dgm:spPr/>
    </dgm:pt>
    <dgm:pt modelId="{31A82CC1-30FA-3F43-9F80-B2726E3CFFD8}" type="pres">
      <dgm:prSet presAssocID="{F9BEC335-B62A-024F-B4BB-8B63E096EEDF}" presName="rootText" presStyleLbl="node3" presStyleIdx="7" presStyleCnt="8">
        <dgm:presLayoutVars>
          <dgm:chPref val="3"/>
        </dgm:presLayoutVars>
      </dgm:prSet>
      <dgm:spPr/>
    </dgm:pt>
    <dgm:pt modelId="{A7BCD46B-2ABF-A34F-91B5-7C9D4448400F}" type="pres">
      <dgm:prSet presAssocID="{F9BEC335-B62A-024F-B4BB-8B63E096EEDF}" presName="rootConnector" presStyleLbl="node3" presStyleIdx="7" presStyleCnt="8"/>
      <dgm:spPr/>
    </dgm:pt>
    <dgm:pt modelId="{9E15F4C6-F7A6-464E-8C2E-7BBAA48F0AE7}" type="pres">
      <dgm:prSet presAssocID="{F9BEC335-B62A-024F-B4BB-8B63E096EEDF}" presName="hierChild4" presStyleCnt="0"/>
      <dgm:spPr/>
    </dgm:pt>
    <dgm:pt modelId="{E18FF6F2-4D79-3441-BC4D-09E1E1C2D9CD}" type="pres">
      <dgm:prSet presAssocID="{F9BEC335-B62A-024F-B4BB-8B63E096EEDF}" presName="hierChild5" presStyleCnt="0"/>
      <dgm:spPr/>
    </dgm:pt>
    <dgm:pt modelId="{5CA9F755-2CCA-4B4B-84BA-E7CE18B78FF1}" type="pres">
      <dgm:prSet presAssocID="{C8AD6A7A-40AC-1C42-AA56-5D00311D00A1}" presName="hierChild5" presStyleCnt="0"/>
      <dgm:spPr/>
    </dgm:pt>
    <dgm:pt modelId="{6239AD10-6DF2-1F4F-BA85-BF587DF7F33A}" type="pres">
      <dgm:prSet presAssocID="{C9951805-AC7E-9340-B56D-E302C5057712}" presName="hierChild3" presStyleCnt="0"/>
      <dgm:spPr/>
    </dgm:pt>
  </dgm:ptLst>
  <dgm:cxnLst>
    <dgm:cxn modelId="{60A0240B-CAFB-4545-BDF0-2CF2FDB13A00}" srcId="{C9951805-AC7E-9340-B56D-E302C5057712}" destId="{C8AD6A7A-40AC-1C42-AA56-5D00311D00A1}" srcOrd="2" destOrd="0" parTransId="{479EBEAD-6081-8A41-9EAC-B0DC2B8B08F5}" sibTransId="{2DA89181-1DBE-6D42-9D73-457AB1337F1D}"/>
    <dgm:cxn modelId="{24DE8515-85EE-2A4A-A7A0-4424B712D9A8}" type="presOf" srcId="{15C2F636-411D-DB47-8996-1DEC9C4A509B}" destId="{625AE8E7-AB1A-044E-ACE7-A8B9DFDA3A10}" srcOrd="0" destOrd="0" presId="urn:microsoft.com/office/officeart/2005/8/layout/orgChart1"/>
    <dgm:cxn modelId="{AE3EC218-4526-F545-8F31-AC5EF7EADFCC}" type="presOf" srcId="{55586B78-1EB0-D44C-A97A-83F6F3012490}" destId="{F7B826B0-2785-A343-BE7B-6063F1452283}" srcOrd="1" destOrd="0" presId="urn:microsoft.com/office/officeart/2005/8/layout/orgChart1"/>
    <dgm:cxn modelId="{4E3F7A1C-3888-E449-8286-5D3A8AE274B0}" srcId="{8EA91840-6D22-684C-94B8-0E50FA46A726}" destId="{EB4E88B2-DE28-AF4A-81ED-002E618E2D81}" srcOrd="2" destOrd="0" parTransId="{882D0F42-77F5-7747-BD32-5128FCF13BBE}" sibTransId="{A8E05656-C7D1-994C-AD9F-D822DF71424C}"/>
    <dgm:cxn modelId="{8094151E-7161-BD42-9730-3FF84F49AB38}" type="presOf" srcId="{C8AD6A7A-40AC-1C42-AA56-5D00311D00A1}" destId="{68C1C295-7758-C34E-B84F-428D339F3D96}" srcOrd="1" destOrd="0" presId="urn:microsoft.com/office/officeart/2005/8/layout/orgChart1"/>
    <dgm:cxn modelId="{F7BBCF2A-65A2-3546-9A90-6BA19BCA3F2D}" srcId="{ABEC4508-A4F6-694D-A98A-21EBC3E33397}" destId="{5F15F2C9-F183-3940-AD02-9AE70AAE538D}" srcOrd="2" destOrd="0" parTransId="{749949FC-A5F3-EC43-8001-292AF13F02E1}" sibTransId="{B45918ED-247A-9B40-B710-70776A7E51E4}"/>
    <dgm:cxn modelId="{BE867A2D-EEDE-BA4E-85DE-387746EEF39F}" type="presOf" srcId="{EB4E88B2-DE28-AF4A-81ED-002E618E2D81}" destId="{6B469194-56E5-4A41-BF2E-756F53158454}" srcOrd="0" destOrd="0" presId="urn:microsoft.com/office/officeart/2005/8/layout/orgChart1"/>
    <dgm:cxn modelId="{F1F32133-6427-3143-8BC9-6E6C63C2C49E}" type="presOf" srcId="{41775B71-A69E-1749-AEA3-52579070CB09}" destId="{54202F47-2DB4-0A4B-97E8-A76191BBC36D}" srcOrd="0" destOrd="0" presId="urn:microsoft.com/office/officeart/2005/8/layout/orgChart1"/>
    <dgm:cxn modelId="{91231D36-8358-634F-AD39-5BDA3B19AF27}" type="presOf" srcId="{D070C1AA-4618-4A40-9B48-F836E26FEE0B}" destId="{7EDC77A2-034E-E54A-9A30-3771EEA2794A}" srcOrd="0" destOrd="0" presId="urn:microsoft.com/office/officeart/2005/8/layout/orgChart1"/>
    <dgm:cxn modelId="{1C7D063B-CD9D-154B-955B-81E93A506F9A}" srcId="{D1A82090-82EC-124A-8223-E6F665E7E024}" destId="{55586B78-1EB0-D44C-A97A-83F6F3012490}" srcOrd="1" destOrd="0" parTransId="{D070C1AA-4618-4A40-9B48-F836E26FEE0B}" sibTransId="{62EE3ADE-375F-B643-BBFB-1287B48D72FE}"/>
    <dgm:cxn modelId="{12BC353B-4C78-BA47-AB45-4F7A32BB7ED2}" srcId="{ABEC4508-A4F6-694D-A98A-21EBC3E33397}" destId="{61F88096-3CE5-D24B-A18E-B4FBFFF7AD9B}" srcOrd="1" destOrd="0" parTransId="{DCECBDB2-0B13-C547-9EBD-07F230F86B32}" sibTransId="{282C0220-2804-D140-AFDD-0FEFD45F6180}"/>
    <dgm:cxn modelId="{37E7E23D-F3BD-B141-A0D3-0EDF9E3F6A3F}" srcId="{C8AD6A7A-40AC-1C42-AA56-5D00311D00A1}" destId="{F9BEC335-B62A-024F-B4BB-8B63E096EEDF}" srcOrd="1" destOrd="0" parTransId="{5A525AB9-504C-164F-88DC-2BBC38F223EA}" sibTransId="{AF18FBF5-7EE9-DA4C-ACB2-C5F145602DE6}"/>
    <dgm:cxn modelId="{A79A893F-0665-9F42-9A77-058BEB46945A}" srcId="{C9951805-AC7E-9340-B56D-E302C5057712}" destId="{F28D69BB-5A06-2D49-8417-F4D6C9198B7A}" srcOrd="1" destOrd="0" parTransId="{78B84423-6027-2146-979F-AF95844AE667}" sibTransId="{A78071FE-1FFC-014D-A72C-818208D6C428}"/>
    <dgm:cxn modelId="{B5D96252-AD44-3142-8E1E-0F3E488A79C6}" type="presOf" srcId="{8EA91840-6D22-684C-94B8-0E50FA46A726}" destId="{9B9BAADF-438F-5F44-A7AD-4D7691E41C32}" srcOrd="0" destOrd="0" presId="urn:microsoft.com/office/officeart/2005/8/layout/orgChart1"/>
    <dgm:cxn modelId="{FBB09857-967F-0A41-B021-294AAE4C46A9}" type="presOf" srcId="{D1A82090-82EC-124A-8223-E6F665E7E024}" destId="{D8CD7DA3-165C-004A-9637-4E7FA67B3447}" srcOrd="0" destOrd="0" presId="urn:microsoft.com/office/officeart/2005/8/layout/orgChart1"/>
    <dgm:cxn modelId="{2B333C58-B9D5-1742-807E-7182C3A06C35}" type="presOf" srcId="{ABEC4508-A4F6-694D-A98A-21EBC3E33397}" destId="{0CC9A7CD-311F-2D44-B467-4D66B66DDD4C}" srcOrd="0" destOrd="0" presId="urn:microsoft.com/office/officeart/2005/8/layout/orgChart1"/>
    <dgm:cxn modelId="{4050065C-2F2D-4944-9D01-48DF9550E76D}" type="presOf" srcId="{55586B78-1EB0-D44C-A97A-83F6F3012490}" destId="{856117A8-C060-5A4C-97BA-085149074BAC}" srcOrd="0" destOrd="0" presId="urn:microsoft.com/office/officeart/2005/8/layout/orgChart1"/>
    <dgm:cxn modelId="{FE9BDC5D-D982-B44A-975F-58BA70C600AC}" type="presOf" srcId="{8BB4A4B5-560F-FD4C-85A1-184ADB8DAEAA}" destId="{C277D0F6-6197-9A4C-A636-7D669A7F8CE1}" srcOrd="0" destOrd="0" presId="urn:microsoft.com/office/officeart/2005/8/layout/orgChart1"/>
    <dgm:cxn modelId="{8A9EFC65-8D3F-3B47-8700-548188A7A6C8}" type="presOf" srcId="{DCECBDB2-0B13-C547-9EBD-07F230F86B32}" destId="{973E7462-5C40-8F44-A4C5-D8BC1F47D2A5}" srcOrd="0" destOrd="0" presId="urn:microsoft.com/office/officeart/2005/8/layout/orgChart1"/>
    <dgm:cxn modelId="{B3838C6C-0080-DD4C-8089-1F019680EE81}" srcId="{F28D69BB-5A06-2D49-8417-F4D6C9198B7A}" destId="{8EA91840-6D22-684C-94B8-0E50FA46A726}" srcOrd="1" destOrd="0" parTransId="{D56DAFE8-5A9F-4247-B43E-0E1105416E8E}" sibTransId="{BF1F35C5-4548-4842-BB70-C1453CAAECEA}"/>
    <dgm:cxn modelId="{D9491B70-CB1B-A544-B047-CD23C7875788}" type="presOf" srcId="{9EB190B1-3CC3-124F-9FCA-765F08D42846}" destId="{2FC3DDE0-EB14-584B-B399-C305C4540A92}" srcOrd="0" destOrd="0" presId="urn:microsoft.com/office/officeart/2005/8/layout/orgChart1"/>
    <dgm:cxn modelId="{5BC15281-C114-674B-AF4A-55EC97EA9B7D}" type="presOf" srcId="{8EA91840-6D22-684C-94B8-0E50FA46A726}" destId="{4C67F90A-FD7B-B443-89B7-EDB0D38AB958}" srcOrd="1" destOrd="0" presId="urn:microsoft.com/office/officeart/2005/8/layout/orgChart1"/>
    <dgm:cxn modelId="{8E0F1583-8F4B-224B-B87F-F0FDB041F182}" type="presOf" srcId="{06C16ECD-6F58-4E43-A660-F3CCFCB48387}" destId="{ED428A19-6134-2D41-9FBD-A0593CAD67D3}" srcOrd="0" destOrd="0" presId="urn:microsoft.com/office/officeart/2005/8/layout/orgChart1"/>
    <dgm:cxn modelId="{5852A084-9378-E94D-9D28-51D8C973A78A}" type="presOf" srcId="{E27B6407-ED57-E64D-9EDC-2ADEF8C38C46}" destId="{F63CD1A9-DD09-4F4B-8574-798A1399C089}" srcOrd="1" destOrd="0" presId="urn:microsoft.com/office/officeart/2005/8/layout/orgChart1"/>
    <dgm:cxn modelId="{4DDBC385-D7DA-C443-9DB6-0E57E4DA89F6}" type="presOf" srcId="{ABEC4508-A4F6-694D-A98A-21EBC3E33397}" destId="{2D6A7A57-ABD4-974F-93D8-55521F332C7E}" srcOrd="1" destOrd="0" presId="urn:microsoft.com/office/officeart/2005/8/layout/orgChart1"/>
    <dgm:cxn modelId="{07933B87-8722-884D-B976-3D642364CE6A}" type="presOf" srcId="{0707211E-2C36-A640-9EF6-03F8AB752525}" destId="{9960D384-0705-244D-B81A-12A5428BB49C}" srcOrd="0" destOrd="0" presId="urn:microsoft.com/office/officeart/2005/8/layout/orgChart1"/>
    <dgm:cxn modelId="{A145EB87-687D-4446-B294-D23103D7689A}" srcId="{D1A82090-82EC-124A-8223-E6F665E7E024}" destId="{15C2F636-411D-DB47-8996-1DEC9C4A509B}" srcOrd="0" destOrd="0" parTransId="{38E7CD68-6171-DE45-9AC4-7081FA50DC12}" sibTransId="{7EA6C3D9-577C-3243-A47B-BAD07E68BC0C}"/>
    <dgm:cxn modelId="{A10A6A89-C7FB-284D-883A-0E1D5082F0D1}" srcId="{F28D69BB-5A06-2D49-8417-F4D6C9198B7A}" destId="{D1A82090-82EC-124A-8223-E6F665E7E024}" srcOrd="0" destOrd="0" parTransId="{AEEB0A68-4D67-4F43-A039-8C95D1D93799}" sibTransId="{C97AF62D-2C56-9F40-BF2F-092B114CF44D}"/>
    <dgm:cxn modelId="{3D55108B-80FB-3546-84E4-38DBE41AA70F}" type="presOf" srcId="{EE7AB857-22E4-CF45-A96E-F734C3454668}" destId="{1BD05792-9B89-444F-956C-866AB49FAB22}" srcOrd="1" destOrd="0" presId="urn:microsoft.com/office/officeart/2005/8/layout/orgChart1"/>
    <dgm:cxn modelId="{90D7ED8C-83A0-EA44-B5EC-03AB7E301A34}" type="presOf" srcId="{61F88096-3CE5-D24B-A18E-B4FBFFF7AD9B}" destId="{D179FA7E-90B5-0347-8410-C09A55EADEB5}" srcOrd="0" destOrd="0" presId="urn:microsoft.com/office/officeart/2005/8/layout/orgChart1"/>
    <dgm:cxn modelId="{4A80688D-502A-F14D-8AB1-6758DFEF6DD0}" srcId="{C9951805-AC7E-9340-B56D-E302C5057712}" destId="{ABEC4508-A4F6-694D-A98A-21EBC3E33397}" srcOrd="0" destOrd="0" parTransId="{2F411BE8-CBD2-7440-8095-6B52D0E73185}" sibTransId="{C4A5555C-F6EB-EF4C-B388-9D3800ECCA2B}"/>
    <dgm:cxn modelId="{608DEF8D-593E-7F45-B5CA-6E6F663516E6}" type="presOf" srcId="{882D0F42-77F5-7747-BD32-5128FCF13BBE}" destId="{F4787392-079E-EF45-9D3F-DB5681EAE41A}" srcOrd="0" destOrd="0" presId="urn:microsoft.com/office/officeart/2005/8/layout/orgChart1"/>
    <dgm:cxn modelId="{82E7C08F-9C40-F244-B9DF-30784602E5ED}" type="presOf" srcId="{F28D69BB-5A06-2D49-8417-F4D6C9198B7A}" destId="{B7300646-18C7-374D-92D3-57D50FA33BD5}" srcOrd="0" destOrd="0" presId="urn:microsoft.com/office/officeart/2005/8/layout/orgChart1"/>
    <dgm:cxn modelId="{BDDA8892-981D-3648-8D81-F1B6AA5D89AD}" srcId="{F28D69BB-5A06-2D49-8417-F4D6C9198B7A}" destId="{EE7AB857-22E4-CF45-A96E-F734C3454668}" srcOrd="2" destOrd="0" parTransId="{06C16ECD-6F58-4E43-A660-F3CCFCB48387}" sibTransId="{1161DDB1-709F-E74E-9D6D-0E51266361F5}"/>
    <dgm:cxn modelId="{FE56A592-96DD-7549-8806-6D6C6148ACF5}" type="presOf" srcId="{EB4E88B2-DE28-AF4A-81ED-002E618E2D81}" destId="{77BCF00B-AD90-B644-A0CD-30273A2536DE}" srcOrd="1" destOrd="0" presId="urn:microsoft.com/office/officeart/2005/8/layout/orgChart1"/>
    <dgm:cxn modelId="{2B5B1C93-6645-5445-8731-B04CCACC2545}" type="presOf" srcId="{61F88096-3CE5-D24B-A18E-B4FBFFF7AD9B}" destId="{052653F8-6712-644B-BEE3-5B83477D5822}" srcOrd="1" destOrd="0" presId="urn:microsoft.com/office/officeart/2005/8/layout/orgChart1"/>
    <dgm:cxn modelId="{7DF3FD96-0EA0-D441-891A-83969FD1E5C9}" type="presOf" srcId="{41648766-BAAA-F143-AA07-81A901254B13}" destId="{0EFD9AD1-3141-D346-986B-D54956360375}" srcOrd="0" destOrd="0" presId="urn:microsoft.com/office/officeart/2005/8/layout/orgChart1"/>
    <dgm:cxn modelId="{74F30197-5677-9047-BADF-3A7806401A54}" type="presOf" srcId="{C038F45B-ACD9-0741-BBB5-7E4E9EA1F12B}" destId="{FAA39C09-6098-5E41-BF8A-34EDC3120CC7}" srcOrd="0" destOrd="0" presId="urn:microsoft.com/office/officeart/2005/8/layout/orgChart1"/>
    <dgm:cxn modelId="{70DD149C-31B6-7146-BB1C-55C5B6246E7E}" type="presOf" srcId="{78B84423-6027-2146-979F-AF95844AE667}" destId="{EA80C67B-9F27-AC49-8CCB-29E51B1C52FC}" srcOrd="0" destOrd="0" presId="urn:microsoft.com/office/officeart/2005/8/layout/orgChart1"/>
    <dgm:cxn modelId="{DAC5309F-0562-574D-99FC-E51CFAF2CBD6}" type="presOf" srcId="{C9951805-AC7E-9340-B56D-E302C5057712}" destId="{7355A0E3-A8B8-BD47-A3DC-57B7996CD5BA}" srcOrd="0" destOrd="0" presId="urn:microsoft.com/office/officeart/2005/8/layout/orgChart1"/>
    <dgm:cxn modelId="{5C9788A0-B532-2046-B867-5FC9ABBA19C8}" type="presOf" srcId="{749949FC-A5F3-EC43-8001-292AF13F02E1}" destId="{FD7344E4-5118-2940-A03A-169ED6CD56C9}" srcOrd="0" destOrd="0" presId="urn:microsoft.com/office/officeart/2005/8/layout/orgChart1"/>
    <dgm:cxn modelId="{BCD591A4-7C92-CD40-B27E-264CB3954F23}" srcId="{ABEC4508-A4F6-694D-A98A-21EBC3E33397}" destId="{9EB190B1-3CC3-124F-9FCA-765F08D42846}" srcOrd="0" destOrd="0" parTransId="{0421E7BB-51B3-2944-88C0-643141822BE5}" sibTransId="{86F6BABD-5A80-3941-878D-D3BBBA3276AF}"/>
    <dgm:cxn modelId="{2F4777A5-EC57-7B4E-9950-AEBB8B6B028D}" type="presOf" srcId="{E27B6407-ED57-E64D-9EDC-2ADEF8C38C46}" destId="{7632119D-E434-DB44-9BDA-39D34BE76326}" srcOrd="0" destOrd="0" presId="urn:microsoft.com/office/officeart/2005/8/layout/orgChart1"/>
    <dgm:cxn modelId="{3E04F8A7-18E5-214A-A774-8DDC7E3774F4}" srcId="{8EA91840-6D22-684C-94B8-0E50FA46A726}" destId="{41775B71-A69E-1749-AEA3-52579070CB09}" srcOrd="1" destOrd="0" parTransId="{0707211E-2C36-A640-9EF6-03F8AB752525}" sibTransId="{140F0581-31A6-334D-9EE6-D3D5E104BC2A}"/>
    <dgm:cxn modelId="{333605B3-4C2E-9F42-9CC5-EBA0860AF8AF}" srcId="{C038F45B-ACD9-0741-BBB5-7E4E9EA1F12B}" destId="{C9951805-AC7E-9340-B56D-E302C5057712}" srcOrd="0" destOrd="0" parTransId="{E7255666-22DF-0F4F-B7B1-F84C01CA02C5}" sibTransId="{3D2239CA-BCD2-8B42-83C8-A300EE30049A}"/>
    <dgm:cxn modelId="{1B3D94B5-51D6-C246-910D-9397FCC889A8}" type="presOf" srcId="{AEEB0A68-4D67-4F43-A039-8C95D1D93799}" destId="{A593186B-159C-7345-91AF-21343EC395BD}" srcOrd="0" destOrd="0" presId="urn:microsoft.com/office/officeart/2005/8/layout/orgChart1"/>
    <dgm:cxn modelId="{5E6702B9-F78B-B742-938C-56CEB76422B7}" type="presOf" srcId="{38E7CD68-6171-DE45-9AC4-7081FA50DC12}" destId="{DDF70E3E-A754-F445-B34D-2B3D3A2D6E1E}" srcOrd="0" destOrd="0" presId="urn:microsoft.com/office/officeart/2005/8/layout/orgChart1"/>
    <dgm:cxn modelId="{D24061BA-0753-8048-AB30-5370A733C393}" type="presOf" srcId="{41775B71-A69E-1749-AEA3-52579070CB09}" destId="{988C195E-40D7-7144-BB8E-23B64BDF2D02}" srcOrd="1" destOrd="0" presId="urn:microsoft.com/office/officeart/2005/8/layout/orgChart1"/>
    <dgm:cxn modelId="{6FF8F5BB-9000-DC4C-AB90-407AD6516D90}" type="presOf" srcId="{2F411BE8-CBD2-7440-8095-6B52D0E73185}" destId="{2E42B4F2-F672-DB4E-9ED3-4221B269BB40}" srcOrd="0" destOrd="0" presId="urn:microsoft.com/office/officeart/2005/8/layout/orgChart1"/>
    <dgm:cxn modelId="{522544BC-E5BA-FF46-B68C-234A9037CC52}" type="presOf" srcId="{D1A82090-82EC-124A-8223-E6F665E7E024}" destId="{4BCFE16E-9A35-3849-930C-4EA1446FE3F9}" srcOrd="1" destOrd="0" presId="urn:microsoft.com/office/officeart/2005/8/layout/orgChart1"/>
    <dgm:cxn modelId="{9D5197BD-16B1-1B46-9336-405CBD874FCC}" type="presOf" srcId="{5F15F2C9-F183-3940-AD02-9AE70AAE538D}" destId="{9475A2ED-A475-794B-95F3-F987557CE040}" srcOrd="0" destOrd="0" presId="urn:microsoft.com/office/officeart/2005/8/layout/orgChart1"/>
    <dgm:cxn modelId="{961000C7-05F3-A644-896D-5EC792A481CF}" type="presOf" srcId="{F28D69BB-5A06-2D49-8417-F4D6C9198B7A}" destId="{4A495147-2019-004A-8B53-66420D62A7CB}" srcOrd="1" destOrd="0" presId="urn:microsoft.com/office/officeart/2005/8/layout/orgChart1"/>
    <dgm:cxn modelId="{3410D6D2-0BDA-674A-B297-4E8926C17BA0}" srcId="{8EA91840-6D22-684C-94B8-0E50FA46A726}" destId="{41648766-BAAA-F143-AA07-81A901254B13}" srcOrd="0" destOrd="0" parTransId="{8BB4A4B5-560F-FD4C-85A1-184ADB8DAEAA}" sibTransId="{B8AD5E7C-4409-6840-954F-9958498C72C0}"/>
    <dgm:cxn modelId="{A969B3D5-7C7D-FC4A-AA72-8B6B784562CF}" type="presOf" srcId="{5F15F2C9-F183-3940-AD02-9AE70AAE538D}" destId="{DB3569F0-F325-D348-B7FA-AE8C0F113B8A}" srcOrd="1" destOrd="0" presId="urn:microsoft.com/office/officeart/2005/8/layout/orgChart1"/>
    <dgm:cxn modelId="{6B2B26D9-40D5-9149-9800-696793E81C20}" type="presOf" srcId="{F9BEC335-B62A-024F-B4BB-8B63E096EEDF}" destId="{A7BCD46B-2ABF-A34F-91B5-7C9D4448400F}" srcOrd="1" destOrd="0" presId="urn:microsoft.com/office/officeart/2005/8/layout/orgChart1"/>
    <dgm:cxn modelId="{B31D5BDD-F860-1049-9371-3FB0659882E0}" type="presOf" srcId="{C9951805-AC7E-9340-B56D-E302C5057712}" destId="{405533C0-1162-6A43-BA91-ACA7973A4BB6}" srcOrd="1" destOrd="0" presId="urn:microsoft.com/office/officeart/2005/8/layout/orgChart1"/>
    <dgm:cxn modelId="{384B02DF-DB1D-424C-8B9D-6F9A1358F392}" type="presOf" srcId="{0421E7BB-51B3-2944-88C0-643141822BE5}" destId="{3C31C781-39A1-7240-BD3B-4F870395E9A1}" srcOrd="0" destOrd="0" presId="urn:microsoft.com/office/officeart/2005/8/layout/orgChart1"/>
    <dgm:cxn modelId="{F1D72BDF-F7E7-1541-BDA6-AF167250A74A}" type="presOf" srcId="{15C2F636-411D-DB47-8996-1DEC9C4A509B}" destId="{9DD51FB8-764A-A64E-8116-7C3D65FA2CD7}" srcOrd="1" destOrd="0" presId="urn:microsoft.com/office/officeart/2005/8/layout/orgChart1"/>
    <dgm:cxn modelId="{19DCD5DF-FD45-B44D-B22E-8649E3C9C37C}" type="presOf" srcId="{F9BEC335-B62A-024F-B4BB-8B63E096EEDF}" destId="{31A82CC1-30FA-3F43-9F80-B2726E3CFFD8}" srcOrd="0" destOrd="0" presId="urn:microsoft.com/office/officeart/2005/8/layout/orgChart1"/>
    <dgm:cxn modelId="{7B4823E0-5B12-9C40-B9BD-B52A6BFBA5EF}" type="presOf" srcId="{479EBEAD-6081-8A41-9EAC-B0DC2B8B08F5}" destId="{CFD80213-BB1B-C448-B6F0-3C4A016BD9E4}" srcOrd="0" destOrd="0" presId="urn:microsoft.com/office/officeart/2005/8/layout/orgChart1"/>
    <dgm:cxn modelId="{77461CE3-1C67-5B42-846C-CBB2F50A0C4F}" type="presOf" srcId="{C8AD6A7A-40AC-1C42-AA56-5D00311D00A1}" destId="{B1542D1B-E5B3-2343-8364-971A72D05CDF}" srcOrd="0" destOrd="0" presId="urn:microsoft.com/office/officeart/2005/8/layout/orgChart1"/>
    <dgm:cxn modelId="{82F84FE5-F071-0E49-BE67-B0757984F40B}" type="presOf" srcId="{1B91C3D8-022A-A946-A5BD-084B2B00427B}" destId="{615A9133-085E-B34D-B88D-2058874B4E25}" srcOrd="0" destOrd="0" presId="urn:microsoft.com/office/officeart/2005/8/layout/orgChart1"/>
    <dgm:cxn modelId="{8C9818EB-2DB6-F247-A7AD-245B410430A1}" type="presOf" srcId="{5A525AB9-504C-164F-88DC-2BBC38F223EA}" destId="{90E99F66-6963-CF4E-98CB-527EAF84B10D}" srcOrd="0" destOrd="0" presId="urn:microsoft.com/office/officeart/2005/8/layout/orgChart1"/>
    <dgm:cxn modelId="{B30EF8EC-E703-854F-9F08-7E432F06DA57}" type="presOf" srcId="{EE7AB857-22E4-CF45-A96E-F734C3454668}" destId="{17766EAA-B62E-D94A-A13E-F7A38BE04C6F}" srcOrd="0" destOrd="0" presId="urn:microsoft.com/office/officeart/2005/8/layout/orgChart1"/>
    <dgm:cxn modelId="{97D6DCF1-89AF-BE4A-98A9-E5D0CC923632}" type="presOf" srcId="{41648766-BAAA-F143-AA07-81A901254B13}" destId="{2A53C04D-ACEA-0C40-B27C-0BBA86CE2961}" srcOrd="1" destOrd="0" presId="urn:microsoft.com/office/officeart/2005/8/layout/orgChart1"/>
    <dgm:cxn modelId="{BEC5FDF2-0C25-4E4F-9E97-68FED0D0E59F}" type="presOf" srcId="{9EB190B1-3CC3-124F-9FCA-765F08D42846}" destId="{2E7CAAC9-900E-7E43-BCE3-2D76DBB9E596}" srcOrd="1" destOrd="0" presId="urn:microsoft.com/office/officeart/2005/8/layout/orgChart1"/>
    <dgm:cxn modelId="{5B82DBFE-9A3F-9448-AF2B-10C174AEA3F5}" type="presOf" srcId="{D56DAFE8-5A9F-4247-B43E-0E1105416E8E}" destId="{F5355A55-3353-194C-93CC-7E5A28085816}" srcOrd="0" destOrd="0" presId="urn:microsoft.com/office/officeart/2005/8/layout/orgChart1"/>
    <dgm:cxn modelId="{F7D65BFF-2803-E64A-8231-293C698008A4}" srcId="{C8AD6A7A-40AC-1C42-AA56-5D00311D00A1}" destId="{E27B6407-ED57-E64D-9EDC-2ADEF8C38C46}" srcOrd="0" destOrd="0" parTransId="{1B91C3D8-022A-A946-A5BD-084B2B00427B}" sibTransId="{BC89B8B5-42EB-BD42-ACCD-FBE26612CC29}"/>
    <dgm:cxn modelId="{B5DB21D3-AF21-1C48-A4FB-12912F93241A}" type="presParOf" srcId="{FAA39C09-6098-5E41-BF8A-34EDC3120CC7}" destId="{30D4C8D7-A9EC-ED4F-AC2A-B17F4FD16F8E}" srcOrd="0" destOrd="0" presId="urn:microsoft.com/office/officeart/2005/8/layout/orgChart1"/>
    <dgm:cxn modelId="{0AE835F8-989F-DC4B-944C-E9307E6C14A6}" type="presParOf" srcId="{30D4C8D7-A9EC-ED4F-AC2A-B17F4FD16F8E}" destId="{EF640E7B-78DE-5B47-9A4D-AC5649FDBE65}" srcOrd="0" destOrd="0" presId="urn:microsoft.com/office/officeart/2005/8/layout/orgChart1"/>
    <dgm:cxn modelId="{207D1A6A-44A7-8440-A026-4F09B6F44624}" type="presParOf" srcId="{EF640E7B-78DE-5B47-9A4D-AC5649FDBE65}" destId="{7355A0E3-A8B8-BD47-A3DC-57B7996CD5BA}" srcOrd="0" destOrd="0" presId="urn:microsoft.com/office/officeart/2005/8/layout/orgChart1"/>
    <dgm:cxn modelId="{4B673FF3-65AC-F943-A0C6-BBB9424615D8}" type="presParOf" srcId="{EF640E7B-78DE-5B47-9A4D-AC5649FDBE65}" destId="{405533C0-1162-6A43-BA91-ACA7973A4BB6}" srcOrd="1" destOrd="0" presId="urn:microsoft.com/office/officeart/2005/8/layout/orgChart1"/>
    <dgm:cxn modelId="{A0AADD6F-2339-464C-9771-6D66324C8E94}" type="presParOf" srcId="{30D4C8D7-A9EC-ED4F-AC2A-B17F4FD16F8E}" destId="{41609822-7E47-134A-BE9E-39AF0679DFA7}" srcOrd="1" destOrd="0" presId="urn:microsoft.com/office/officeart/2005/8/layout/orgChart1"/>
    <dgm:cxn modelId="{8BFE17DE-6CD9-AE47-9178-8EA99B267F38}" type="presParOf" srcId="{41609822-7E47-134A-BE9E-39AF0679DFA7}" destId="{2E42B4F2-F672-DB4E-9ED3-4221B269BB40}" srcOrd="0" destOrd="0" presId="urn:microsoft.com/office/officeart/2005/8/layout/orgChart1"/>
    <dgm:cxn modelId="{6F24D990-9B69-9547-A6B8-69DF0A311E48}" type="presParOf" srcId="{41609822-7E47-134A-BE9E-39AF0679DFA7}" destId="{AC0B72F8-040C-B645-A51F-5BCA2AA737A7}" srcOrd="1" destOrd="0" presId="urn:microsoft.com/office/officeart/2005/8/layout/orgChart1"/>
    <dgm:cxn modelId="{ACC8D7E9-A475-904F-BAC3-D1C164338DA0}" type="presParOf" srcId="{AC0B72F8-040C-B645-A51F-5BCA2AA737A7}" destId="{0BF137DF-60A9-B34F-B14F-541586AF0A10}" srcOrd="0" destOrd="0" presId="urn:microsoft.com/office/officeart/2005/8/layout/orgChart1"/>
    <dgm:cxn modelId="{FD7EA7CA-652C-8247-9734-24D310ECEE36}" type="presParOf" srcId="{0BF137DF-60A9-B34F-B14F-541586AF0A10}" destId="{0CC9A7CD-311F-2D44-B467-4D66B66DDD4C}" srcOrd="0" destOrd="0" presId="urn:microsoft.com/office/officeart/2005/8/layout/orgChart1"/>
    <dgm:cxn modelId="{01BD8540-C000-724A-BE82-97657B1F3C1C}" type="presParOf" srcId="{0BF137DF-60A9-B34F-B14F-541586AF0A10}" destId="{2D6A7A57-ABD4-974F-93D8-55521F332C7E}" srcOrd="1" destOrd="0" presId="urn:microsoft.com/office/officeart/2005/8/layout/orgChart1"/>
    <dgm:cxn modelId="{BDCC3040-618B-B34F-AE29-B36EE4215918}" type="presParOf" srcId="{AC0B72F8-040C-B645-A51F-5BCA2AA737A7}" destId="{FF7DB40A-97A2-E749-9517-781AA647DE35}" srcOrd="1" destOrd="0" presId="urn:microsoft.com/office/officeart/2005/8/layout/orgChart1"/>
    <dgm:cxn modelId="{A4E380B9-3114-704B-A6A4-D87811D8D3EB}" type="presParOf" srcId="{FF7DB40A-97A2-E749-9517-781AA647DE35}" destId="{3C31C781-39A1-7240-BD3B-4F870395E9A1}" srcOrd="0" destOrd="0" presId="urn:microsoft.com/office/officeart/2005/8/layout/orgChart1"/>
    <dgm:cxn modelId="{1984284D-7BF9-8B46-9A88-F5643D5C241B}" type="presParOf" srcId="{FF7DB40A-97A2-E749-9517-781AA647DE35}" destId="{5B348AD3-70CE-D840-83CD-0BDAC4F9FC2F}" srcOrd="1" destOrd="0" presId="urn:microsoft.com/office/officeart/2005/8/layout/orgChart1"/>
    <dgm:cxn modelId="{6D2E0E4E-F4B5-0A41-8FC7-3572E40A6F4C}" type="presParOf" srcId="{5B348AD3-70CE-D840-83CD-0BDAC4F9FC2F}" destId="{91619857-65D8-B642-932F-055E97D15340}" srcOrd="0" destOrd="0" presId="urn:microsoft.com/office/officeart/2005/8/layout/orgChart1"/>
    <dgm:cxn modelId="{46BFFC43-1A67-194A-9F2F-56B1640FEF27}" type="presParOf" srcId="{91619857-65D8-B642-932F-055E97D15340}" destId="{2FC3DDE0-EB14-584B-B399-C305C4540A92}" srcOrd="0" destOrd="0" presId="urn:microsoft.com/office/officeart/2005/8/layout/orgChart1"/>
    <dgm:cxn modelId="{E5E1762D-DD0B-9E42-BDF1-FC3CE53F2C0C}" type="presParOf" srcId="{91619857-65D8-B642-932F-055E97D15340}" destId="{2E7CAAC9-900E-7E43-BCE3-2D76DBB9E596}" srcOrd="1" destOrd="0" presId="urn:microsoft.com/office/officeart/2005/8/layout/orgChart1"/>
    <dgm:cxn modelId="{DE14CD69-068C-1745-A6B7-53BA888EDAA3}" type="presParOf" srcId="{5B348AD3-70CE-D840-83CD-0BDAC4F9FC2F}" destId="{FF0CEC26-151E-D440-A5AB-EF9B4717BB17}" srcOrd="1" destOrd="0" presId="urn:microsoft.com/office/officeart/2005/8/layout/orgChart1"/>
    <dgm:cxn modelId="{D936D673-4465-1E4B-A94A-A2AF59F3420B}" type="presParOf" srcId="{5B348AD3-70CE-D840-83CD-0BDAC4F9FC2F}" destId="{3C560009-29BA-0D43-A140-8BE4DD7C63CE}" srcOrd="2" destOrd="0" presId="urn:microsoft.com/office/officeart/2005/8/layout/orgChart1"/>
    <dgm:cxn modelId="{F95429AC-9AF6-A844-806E-B5FC2D2AF643}" type="presParOf" srcId="{FF7DB40A-97A2-E749-9517-781AA647DE35}" destId="{973E7462-5C40-8F44-A4C5-D8BC1F47D2A5}" srcOrd="2" destOrd="0" presId="urn:microsoft.com/office/officeart/2005/8/layout/orgChart1"/>
    <dgm:cxn modelId="{A2DE4E1E-1308-4243-A18E-A183B2060318}" type="presParOf" srcId="{FF7DB40A-97A2-E749-9517-781AA647DE35}" destId="{A35CEE4D-B7A1-A647-81B1-86B534632FCF}" srcOrd="3" destOrd="0" presId="urn:microsoft.com/office/officeart/2005/8/layout/orgChart1"/>
    <dgm:cxn modelId="{65A164FF-BCED-0F43-B26A-7DC66CD73617}" type="presParOf" srcId="{A35CEE4D-B7A1-A647-81B1-86B534632FCF}" destId="{C3050F1C-4517-DC42-A64F-7266841AAED9}" srcOrd="0" destOrd="0" presId="urn:microsoft.com/office/officeart/2005/8/layout/orgChart1"/>
    <dgm:cxn modelId="{0A83EE7B-8424-EC41-802E-DAEC67B5FC40}" type="presParOf" srcId="{C3050F1C-4517-DC42-A64F-7266841AAED9}" destId="{D179FA7E-90B5-0347-8410-C09A55EADEB5}" srcOrd="0" destOrd="0" presId="urn:microsoft.com/office/officeart/2005/8/layout/orgChart1"/>
    <dgm:cxn modelId="{4AE330E2-94BE-A74B-AA5E-391D4E7456AF}" type="presParOf" srcId="{C3050F1C-4517-DC42-A64F-7266841AAED9}" destId="{052653F8-6712-644B-BEE3-5B83477D5822}" srcOrd="1" destOrd="0" presId="urn:microsoft.com/office/officeart/2005/8/layout/orgChart1"/>
    <dgm:cxn modelId="{2E49DB9D-0201-CA47-9F7C-2B990B2147FA}" type="presParOf" srcId="{A35CEE4D-B7A1-A647-81B1-86B534632FCF}" destId="{44D9A6E3-50A1-BA42-8944-1F6A1A49B02E}" srcOrd="1" destOrd="0" presId="urn:microsoft.com/office/officeart/2005/8/layout/orgChart1"/>
    <dgm:cxn modelId="{76169471-0158-AB4E-8F05-B287E5C883E4}" type="presParOf" srcId="{A35CEE4D-B7A1-A647-81B1-86B534632FCF}" destId="{FDC62826-994B-B648-811F-A10BF38793C9}" srcOrd="2" destOrd="0" presId="urn:microsoft.com/office/officeart/2005/8/layout/orgChart1"/>
    <dgm:cxn modelId="{C229F766-2467-4B41-96F0-144AE80F9A05}" type="presParOf" srcId="{FF7DB40A-97A2-E749-9517-781AA647DE35}" destId="{FD7344E4-5118-2940-A03A-169ED6CD56C9}" srcOrd="4" destOrd="0" presId="urn:microsoft.com/office/officeart/2005/8/layout/orgChart1"/>
    <dgm:cxn modelId="{21FE0170-414E-794E-B100-AC0B3D0971C3}" type="presParOf" srcId="{FF7DB40A-97A2-E749-9517-781AA647DE35}" destId="{6476E510-EEC5-C644-AC29-424B10B8E308}" srcOrd="5" destOrd="0" presId="urn:microsoft.com/office/officeart/2005/8/layout/orgChart1"/>
    <dgm:cxn modelId="{3A0569AF-10A3-C841-B89D-C4F5F1EDC5A4}" type="presParOf" srcId="{6476E510-EEC5-C644-AC29-424B10B8E308}" destId="{70B61EE1-32C8-6B4B-8392-509D4ABAF062}" srcOrd="0" destOrd="0" presId="urn:microsoft.com/office/officeart/2005/8/layout/orgChart1"/>
    <dgm:cxn modelId="{1735FDA2-68C6-6C44-9EC7-081C023E1365}" type="presParOf" srcId="{70B61EE1-32C8-6B4B-8392-509D4ABAF062}" destId="{9475A2ED-A475-794B-95F3-F987557CE040}" srcOrd="0" destOrd="0" presId="urn:microsoft.com/office/officeart/2005/8/layout/orgChart1"/>
    <dgm:cxn modelId="{E72BCC64-396F-7449-A166-B8C8BB3DF4E1}" type="presParOf" srcId="{70B61EE1-32C8-6B4B-8392-509D4ABAF062}" destId="{DB3569F0-F325-D348-B7FA-AE8C0F113B8A}" srcOrd="1" destOrd="0" presId="urn:microsoft.com/office/officeart/2005/8/layout/orgChart1"/>
    <dgm:cxn modelId="{BCFAA02A-24C4-D449-A015-67BB8CD55B1B}" type="presParOf" srcId="{6476E510-EEC5-C644-AC29-424B10B8E308}" destId="{B7498F20-8BEB-BD4B-92C6-F284B6C80486}" srcOrd="1" destOrd="0" presId="urn:microsoft.com/office/officeart/2005/8/layout/orgChart1"/>
    <dgm:cxn modelId="{349F01CA-BE9F-E44C-8941-6A219CDAA150}" type="presParOf" srcId="{6476E510-EEC5-C644-AC29-424B10B8E308}" destId="{51D177F5-549D-D74B-98F6-725DEF9B7E59}" srcOrd="2" destOrd="0" presId="urn:microsoft.com/office/officeart/2005/8/layout/orgChart1"/>
    <dgm:cxn modelId="{C77F87EF-2F35-CA44-9FA6-DF1B41F992A1}" type="presParOf" srcId="{AC0B72F8-040C-B645-A51F-5BCA2AA737A7}" destId="{5AA5CC97-B30C-7A4D-9EFD-A3FD53CA6446}" srcOrd="2" destOrd="0" presId="urn:microsoft.com/office/officeart/2005/8/layout/orgChart1"/>
    <dgm:cxn modelId="{42ACDE0B-6265-A647-A844-E5326FBB7813}" type="presParOf" srcId="{41609822-7E47-134A-BE9E-39AF0679DFA7}" destId="{EA80C67B-9F27-AC49-8CCB-29E51B1C52FC}" srcOrd="2" destOrd="0" presId="urn:microsoft.com/office/officeart/2005/8/layout/orgChart1"/>
    <dgm:cxn modelId="{C752AB6E-25E7-7B40-973B-C13321F5913A}" type="presParOf" srcId="{41609822-7E47-134A-BE9E-39AF0679DFA7}" destId="{141444A6-0215-9F40-8459-E5F86413C262}" srcOrd="3" destOrd="0" presId="urn:microsoft.com/office/officeart/2005/8/layout/orgChart1"/>
    <dgm:cxn modelId="{CA5E488A-6F64-954E-996D-10579285F47D}" type="presParOf" srcId="{141444A6-0215-9F40-8459-E5F86413C262}" destId="{E3D3ED66-C787-2348-B422-F43713C561E1}" srcOrd="0" destOrd="0" presId="urn:microsoft.com/office/officeart/2005/8/layout/orgChart1"/>
    <dgm:cxn modelId="{9BF1D824-B4A7-1740-9013-62BBE62BBED4}" type="presParOf" srcId="{E3D3ED66-C787-2348-B422-F43713C561E1}" destId="{B7300646-18C7-374D-92D3-57D50FA33BD5}" srcOrd="0" destOrd="0" presId="urn:microsoft.com/office/officeart/2005/8/layout/orgChart1"/>
    <dgm:cxn modelId="{B7AE287B-6F89-7449-87AE-817B89CAAD19}" type="presParOf" srcId="{E3D3ED66-C787-2348-B422-F43713C561E1}" destId="{4A495147-2019-004A-8B53-66420D62A7CB}" srcOrd="1" destOrd="0" presId="urn:microsoft.com/office/officeart/2005/8/layout/orgChart1"/>
    <dgm:cxn modelId="{8DEAEDC5-F92C-4C4B-A418-921396B14A83}" type="presParOf" srcId="{141444A6-0215-9F40-8459-E5F86413C262}" destId="{C2149771-06AA-0045-8A16-F8FC62144CEC}" srcOrd="1" destOrd="0" presId="urn:microsoft.com/office/officeart/2005/8/layout/orgChart1"/>
    <dgm:cxn modelId="{A8D00338-52EF-DA49-8F9A-30FA5228269A}" type="presParOf" srcId="{C2149771-06AA-0045-8A16-F8FC62144CEC}" destId="{A593186B-159C-7345-91AF-21343EC395BD}" srcOrd="0" destOrd="0" presId="urn:microsoft.com/office/officeart/2005/8/layout/orgChart1"/>
    <dgm:cxn modelId="{3AD52CDD-0E72-DF44-BDEE-0F6178CAA34F}" type="presParOf" srcId="{C2149771-06AA-0045-8A16-F8FC62144CEC}" destId="{51F6BCAD-8DED-DC40-AC02-8855D87CA433}" srcOrd="1" destOrd="0" presId="urn:microsoft.com/office/officeart/2005/8/layout/orgChart1"/>
    <dgm:cxn modelId="{F785B0B2-0EED-B647-8CB2-7848A5B2B941}" type="presParOf" srcId="{51F6BCAD-8DED-DC40-AC02-8855D87CA433}" destId="{6E8A6D81-283E-564B-AF1A-5C7E942FB33D}" srcOrd="0" destOrd="0" presId="urn:microsoft.com/office/officeart/2005/8/layout/orgChart1"/>
    <dgm:cxn modelId="{BA846876-AC0D-594E-BCB0-3007D83D1627}" type="presParOf" srcId="{6E8A6D81-283E-564B-AF1A-5C7E942FB33D}" destId="{D8CD7DA3-165C-004A-9637-4E7FA67B3447}" srcOrd="0" destOrd="0" presId="urn:microsoft.com/office/officeart/2005/8/layout/orgChart1"/>
    <dgm:cxn modelId="{386BEE50-AC4B-FC4F-BA32-C7D7BCD39A6A}" type="presParOf" srcId="{6E8A6D81-283E-564B-AF1A-5C7E942FB33D}" destId="{4BCFE16E-9A35-3849-930C-4EA1446FE3F9}" srcOrd="1" destOrd="0" presId="urn:microsoft.com/office/officeart/2005/8/layout/orgChart1"/>
    <dgm:cxn modelId="{4340FCBD-D912-BB40-8DA2-D9F9E1AAEF33}" type="presParOf" srcId="{51F6BCAD-8DED-DC40-AC02-8855D87CA433}" destId="{0814070C-8F3C-4A42-BF45-F7DD65801B2E}" srcOrd="1" destOrd="0" presId="urn:microsoft.com/office/officeart/2005/8/layout/orgChart1"/>
    <dgm:cxn modelId="{FCC7D611-B252-2A4F-8F4F-B5992CF0519A}" type="presParOf" srcId="{0814070C-8F3C-4A42-BF45-F7DD65801B2E}" destId="{DDF70E3E-A754-F445-B34D-2B3D3A2D6E1E}" srcOrd="0" destOrd="0" presId="urn:microsoft.com/office/officeart/2005/8/layout/orgChart1"/>
    <dgm:cxn modelId="{5B9C59A3-6EE7-5E4C-9044-4FB8E3619DFC}" type="presParOf" srcId="{0814070C-8F3C-4A42-BF45-F7DD65801B2E}" destId="{ABF0C76B-0B37-6A49-B238-097062746A04}" srcOrd="1" destOrd="0" presId="urn:microsoft.com/office/officeart/2005/8/layout/orgChart1"/>
    <dgm:cxn modelId="{3C3D7006-E9AC-7A41-ACD6-68E8893C7B50}" type="presParOf" srcId="{ABF0C76B-0B37-6A49-B238-097062746A04}" destId="{9D564A79-ABBC-3D48-9068-8478CAA6D118}" srcOrd="0" destOrd="0" presId="urn:microsoft.com/office/officeart/2005/8/layout/orgChart1"/>
    <dgm:cxn modelId="{14593404-12C7-4042-AC09-2EC3B79BF309}" type="presParOf" srcId="{9D564A79-ABBC-3D48-9068-8478CAA6D118}" destId="{625AE8E7-AB1A-044E-ACE7-A8B9DFDA3A10}" srcOrd="0" destOrd="0" presId="urn:microsoft.com/office/officeart/2005/8/layout/orgChart1"/>
    <dgm:cxn modelId="{425DDD29-F3CD-6C4E-A73B-84D16D397208}" type="presParOf" srcId="{9D564A79-ABBC-3D48-9068-8478CAA6D118}" destId="{9DD51FB8-764A-A64E-8116-7C3D65FA2CD7}" srcOrd="1" destOrd="0" presId="urn:microsoft.com/office/officeart/2005/8/layout/orgChart1"/>
    <dgm:cxn modelId="{A0DD0A7B-3C66-6F42-9477-1ACF3FD483A0}" type="presParOf" srcId="{ABF0C76B-0B37-6A49-B238-097062746A04}" destId="{3FFA5467-F492-0D4F-9EF2-878CB00E3378}" srcOrd="1" destOrd="0" presId="urn:microsoft.com/office/officeart/2005/8/layout/orgChart1"/>
    <dgm:cxn modelId="{BDED768E-2B9E-9F4E-8C5B-2B6233D00CBE}" type="presParOf" srcId="{ABF0C76B-0B37-6A49-B238-097062746A04}" destId="{72303DFA-10D0-0046-8AEF-4C92D4D79E22}" srcOrd="2" destOrd="0" presId="urn:microsoft.com/office/officeart/2005/8/layout/orgChart1"/>
    <dgm:cxn modelId="{26169907-5600-1E43-A336-3A0313127ACE}" type="presParOf" srcId="{0814070C-8F3C-4A42-BF45-F7DD65801B2E}" destId="{7EDC77A2-034E-E54A-9A30-3771EEA2794A}" srcOrd="2" destOrd="0" presId="urn:microsoft.com/office/officeart/2005/8/layout/orgChart1"/>
    <dgm:cxn modelId="{59A4763C-EB6B-7143-ADFC-010E3FDA21CC}" type="presParOf" srcId="{0814070C-8F3C-4A42-BF45-F7DD65801B2E}" destId="{92E6320D-60C2-7E42-A569-588C7D6C170D}" srcOrd="3" destOrd="0" presId="urn:microsoft.com/office/officeart/2005/8/layout/orgChart1"/>
    <dgm:cxn modelId="{5C2981BF-83D9-3448-983B-E69DB0B566E4}" type="presParOf" srcId="{92E6320D-60C2-7E42-A569-588C7D6C170D}" destId="{04FF77F4-6B57-B14F-86B7-2122BDB4E3B0}" srcOrd="0" destOrd="0" presId="urn:microsoft.com/office/officeart/2005/8/layout/orgChart1"/>
    <dgm:cxn modelId="{E8CD6DE5-25D8-DF48-84C7-384E3C1C3B15}" type="presParOf" srcId="{04FF77F4-6B57-B14F-86B7-2122BDB4E3B0}" destId="{856117A8-C060-5A4C-97BA-085149074BAC}" srcOrd="0" destOrd="0" presId="urn:microsoft.com/office/officeart/2005/8/layout/orgChart1"/>
    <dgm:cxn modelId="{23698D33-8E83-C44D-A27D-C256EE1BE802}" type="presParOf" srcId="{04FF77F4-6B57-B14F-86B7-2122BDB4E3B0}" destId="{F7B826B0-2785-A343-BE7B-6063F1452283}" srcOrd="1" destOrd="0" presId="urn:microsoft.com/office/officeart/2005/8/layout/orgChart1"/>
    <dgm:cxn modelId="{BE2C7D06-3CC9-6F46-AD44-B3944D156ABB}" type="presParOf" srcId="{92E6320D-60C2-7E42-A569-588C7D6C170D}" destId="{0952A137-A0DB-3649-B33C-5FC6441139F1}" srcOrd="1" destOrd="0" presId="urn:microsoft.com/office/officeart/2005/8/layout/orgChart1"/>
    <dgm:cxn modelId="{76D422E1-4D08-954F-B8AD-A4776A0019AA}" type="presParOf" srcId="{92E6320D-60C2-7E42-A569-588C7D6C170D}" destId="{5E4A7F69-8324-2F47-99F2-DA81BBC6CA7C}" srcOrd="2" destOrd="0" presId="urn:microsoft.com/office/officeart/2005/8/layout/orgChart1"/>
    <dgm:cxn modelId="{559830E9-82CB-C049-BF93-86FF5EBDFF93}" type="presParOf" srcId="{51F6BCAD-8DED-DC40-AC02-8855D87CA433}" destId="{98EB6D9E-CA7D-DA47-A961-68CBF0B02C02}" srcOrd="2" destOrd="0" presId="urn:microsoft.com/office/officeart/2005/8/layout/orgChart1"/>
    <dgm:cxn modelId="{82B9E879-3536-4E4D-B3A9-B7C34F636431}" type="presParOf" srcId="{C2149771-06AA-0045-8A16-F8FC62144CEC}" destId="{F5355A55-3353-194C-93CC-7E5A28085816}" srcOrd="2" destOrd="0" presId="urn:microsoft.com/office/officeart/2005/8/layout/orgChart1"/>
    <dgm:cxn modelId="{68784E1B-0AF2-AE46-9384-C76F9D9E23C7}" type="presParOf" srcId="{C2149771-06AA-0045-8A16-F8FC62144CEC}" destId="{C6D8A8F3-B765-804B-B57D-F7E72BAD2F74}" srcOrd="3" destOrd="0" presId="urn:microsoft.com/office/officeart/2005/8/layout/orgChart1"/>
    <dgm:cxn modelId="{78B45D45-EEF0-304B-ABEE-669A67518239}" type="presParOf" srcId="{C6D8A8F3-B765-804B-B57D-F7E72BAD2F74}" destId="{7D0403C0-B8EA-D747-9E78-3F871682695E}" srcOrd="0" destOrd="0" presId="urn:microsoft.com/office/officeart/2005/8/layout/orgChart1"/>
    <dgm:cxn modelId="{574FAF31-C2DA-0349-A8BF-8AE6643C9CF0}" type="presParOf" srcId="{7D0403C0-B8EA-D747-9E78-3F871682695E}" destId="{9B9BAADF-438F-5F44-A7AD-4D7691E41C32}" srcOrd="0" destOrd="0" presId="urn:microsoft.com/office/officeart/2005/8/layout/orgChart1"/>
    <dgm:cxn modelId="{FA02B630-A80F-3E47-BB44-B9849CE05F2B}" type="presParOf" srcId="{7D0403C0-B8EA-D747-9E78-3F871682695E}" destId="{4C67F90A-FD7B-B443-89B7-EDB0D38AB958}" srcOrd="1" destOrd="0" presId="urn:microsoft.com/office/officeart/2005/8/layout/orgChart1"/>
    <dgm:cxn modelId="{97DC1DF4-2463-9F41-BD3E-197E47805EFF}" type="presParOf" srcId="{C6D8A8F3-B765-804B-B57D-F7E72BAD2F74}" destId="{DB261756-21FA-9C48-86BC-0C9B0692F8CB}" srcOrd="1" destOrd="0" presId="urn:microsoft.com/office/officeart/2005/8/layout/orgChart1"/>
    <dgm:cxn modelId="{7301F87D-F580-E544-8AB5-9536A05E7D3F}" type="presParOf" srcId="{DB261756-21FA-9C48-86BC-0C9B0692F8CB}" destId="{C277D0F6-6197-9A4C-A636-7D669A7F8CE1}" srcOrd="0" destOrd="0" presId="urn:microsoft.com/office/officeart/2005/8/layout/orgChart1"/>
    <dgm:cxn modelId="{972E880F-0F4F-254F-AE9C-4CD64B9C197B}" type="presParOf" srcId="{DB261756-21FA-9C48-86BC-0C9B0692F8CB}" destId="{D8D5EC3C-1A13-BF49-828C-F897809A9DCC}" srcOrd="1" destOrd="0" presId="urn:microsoft.com/office/officeart/2005/8/layout/orgChart1"/>
    <dgm:cxn modelId="{02008E12-53CD-7146-84C8-B1B18B1AFFCD}" type="presParOf" srcId="{D8D5EC3C-1A13-BF49-828C-F897809A9DCC}" destId="{DD6FAB6D-549F-2445-A4DB-717FAB1BA769}" srcOrd="0" destOrd="0" presId="urn:microsoft.com/office/officeart/2005/8/layout/orgChart1"/>
    <dgm:cxn modelId="{0AE6A137-DC65-AF44-BF4F-56AB9764427D}" type="presParOf" srcId="{DD6FAB6D-549F-2445-A4DB-717FAB1BA769}" destId="{0EFD9AD1-3141-D346-986B-D54956360375}" srcOrd="0" destOrd="0" presId="urn:microsoft.com/office/officeart/2005/8/layout/orgChart1"/>
    <dgm:cxn modelId="{D9F88143-D223-FE4E-B534-E76098423B44}" type="presParOf" srcId="{DD6FAB6D-549F-2445-A4DB-717FAB1BA769}" destId="{2A53C04D-ACEA-0C40-B27C-0BBA86CE2961}" srcOrd="1" destOrd="0" presId="urn:microsoft.com/office/officeart/2005/8/layout/orgChart1"/>
    <dgm:cxn modelId="{383CC962-A76C-A84B-9CB5-A5EEACB906EA}" type="presParOf" srcId="{D8D5EC3C-1A13-BF49-828C-F897809A9DCC}" destId="{82AB485E-8416-1A47-AB16-2F0B29403A87}" srcOrd="1" destOrd="0" presId="urn:microsoft.com/office/officeart/2005/8/layout/orgChart1"/>
    <dgm:cxn modelId="{4D925339-00FF-C14E-AC31-4073646671B1}" type="presParOf" srcId="{D8D5EC3C-1A13-BF49-828C-F897809A9DCC}" destId="{1EC6A0D6-7767-AF44-A8B0-1E69268AF748}" srcOrd="2" destOrd="0" presId="urn:microsoft.com/office/officeart/2005/8/layout/orgChart1"/>
    <dgm:cxn modelId="{DDFB9AFC-EEA4-DE41-B82C-56CAEFAB2E04}" type="presParOf" srcId="{DB261756-21FA-9C48-86BC-0C9B0692F8CB}" destId="{9960D384-0705-244D-B81A-12A5428BB49C}" srcOrd="2" destOrd="0" presId="urn:microsoft.com/office/officeart/2005/8/layout/orgChart1"/>
    <dgm:cxn modelId="{F1B59D7D-00C3-714D-AB8D-60D54A0A9719}" type="presParOf" srcId="{DB261756-21FA-9C48-86BC-0C9B0692F8CB}" destId="{9ECD7349-1D0E-1342-8679-F6E8E3C69AFF}" srcOrd="3" destOrd="0" presId="urn:microsoft.com/office/officeart/2005/8/layout/orgChart1"/>
    <dgm:cxn modelId="{14811B14-BBCC-6F42-B011-87D883F2EA8E}" type="presParOf" srcId="{9ECD7349-1D0E-1342-8679-F6E8E3C69AFF}" destId="{837B3231-DAE0-6C48-B0EF-D74D38B308CC}" srcOrd="0" destOrd="0" presId="urn:microsoft.com/office/officeart/2005/8/layout/orgChart1"/>
    <dgm:cxn modelId="{CD3B16B9-97AD-5B4C-BD62-58F34A071C69}" type="presParOf" srcId="{837B3231-DAE0-6C48-B0EF-D74D38B308CC}" destId="{54202F47-2DB4-0A4B-97E8-A76191BBC36D}" srcOrd="0" destOrd="0" presId="urn:microsoft.com/office/officeart/2005/8/layout/orgChart1"/>
    <dgm:cxn modelId="{9A6F6B8A-DFE4-C546-B660-40620BB667FF}" type="presParOf" srcId="{837B3231-DAE0-6C48-B0EF-D74D38B308CC}" destId="{988C195E-40D7-7144-BB8E-23B64BDF2D02}" srcOrd="1" destOrd="0" presId="urn:microsoft.com/office/officeart/2005/8/layout/orgChart1"/>
    <dgm:cxn modelId="{F3A91A1B-53C2-0D42-84C7-79706DD441F3}" type="presParOf" srcId="{9ECD7349-1D0E-1342-8679-F6E8E3C69AFF}" destId="{2C37403B-8A72-934E-B5C1-33A6A26FC8AA}" srcOrd="1" destOrd="0" presId="urn:microsoft.com/office/officeart/2005/8/layout/orgChart1"/>
    <dgm:cxn modelId="{C94BB40F-C45E-7E40-A1CA-6692CCF80B94}" type="presParOf" srcId="{9ECD7349-1D0E-1342-8679-F6E8E3C69AFF}" destId="{FDA442C7-153A-8845-AF40-7D08ADB5A499}" srcOrd="2" destOrd="0" presId="urn:microsoft.com/office/officeart/2005/8/layout/orgChart1"/>
    <dgm:cxn modelId="{A89A75FE-8C01-3F40-B0AC-B8F9E70E7499}" type="presParOf" srcId="{DB261756-21FA-9C48-86BC-0C9B0692F8CB}" destId="{F4787392-079E-EF45-9D3F-DB5681EAE41A}" srcOrd="4" destOrd="0" presId="urn:microsoft.com/office/officeart/2005/8/layout/orgChart1"/>
    <dgm:cxn modelId="{AA61B857-CFE5-3E45-ACAB-D37F3F7FFDC2}" type="presParOf" srcId="{DB261756-21FA-9C48-86BC-0C9B0692F8CB}" destId="{1B8F47DE-167F-D84D-BEE9-DDAC9195468A}" srcOrd="5" destOrd="0" presId="urn:microsoft.com/office/officeart/2005/8/layout/orgChart1"/>
    <dgm:cxn modelId="{08F30027-87DC-9F4E-BFF9-1041B48AE363}" type="presParOf" srcId="{1B8F47DE-167F-D84D-BEE9-DDAC9195468A}" destId="{E08E6496-FCBF-434F-844E-68FDFF0D13BA}" srcOrd="0" destOrd="0" presId="urn:microsoft.com/office/officeart/2005/8/layout/orgChart1"/>
    <dgm:cxn modelId="{048A9F35-6FCE-CF47-AC4D-89B57E192F94}" type="presParOf" srcId="{E08E6496-FCBF-434F-844E-68FDFF0D13BA}" destId="{6B469194-56E5-4A41-BF2E-756F53158454}" srcOrd="0" destOrd="0" presId="urn:microsoft.com/office/officeart/2005/8/layout/orgChart1"/>
    <dgm:cxn modelId="{CD571B2A-C2E3-0B45-AAAB-145B6EF94D5F}" type="presParOf" srcId="{E08E6496-FCBF-434F-844E-68FDFF0D13BA}" destId="{77BCF00B-AD90-B644-A0CD-30273A2536DE}" srcOrd="1" destOrd="0" presId="urn:microsoft.com/office/officeart/2005/8/layout/orgChart1"/>
    <dgm:cxn modelId="{4AA5572A-AFB5-BC4A-BBD2-68C652555380}" type="presParOf" srcId="{1B8F47DE-167F-D84D-BEE9-DDAC9195468A}" destId="{98AA9ED2-98FC-F647-98C2-19DAA060B921}" srcOrd="1" destOrd="0" presId="urn:microsoft.com/office/officeart/2005/8/layout/orgChart1"/>
    <dgm:cxn modelId="{AFACAFB0-901C-A744-B59C-DA67A80ADA41}" type="presParOf" srcId="{1B8F47DE-167F-D84D-BEE9-DDAC9195468A}" destId="{1D12E757-D844-5D4A-8C6B-93E9B350231E}" srcOrd="2" destOrd="0" presId="urn:microsoft.com/office/officeart/2005/8/layout/orgChart1"/>
    <dgm:cxn modelId="{E55D496E-7372-6B49-8D11-B7D32166E98F}" type="presParOf" srcId="{C6D8A8F3-B765-804B-B57D-F7E72BAD2F74}" destId="{D8A84C9E-0558-F64C-9698-FEE828AD15CA}" srcOrd="2" destOrd="0" presId="urn:microsoft.com/office/officeart/2005/8/layout/orgChart1"/>
    <dgm:cxn modelId="{C78CE1D3-12E1-3548-83F3-10533402D1AF}" type="presParOf" srcId="{C2149771-06AA-0045-8A16-F8FC62144CEC}" destId="{ED428A19-6134-2D41-9FBD-A0593CAD67D3}" srcOrd="4" destOrd="0" presId="urn:microsoft.com/office/officeart/2005/8/layout/orgChart1"/>
    <dgm:cxn modelId="{45C2F4BD-E805-0344-AD30-4F999B9D4BC9}" type="presParOf" srcId="{C2149771-06AA-0045-8A16-F8FC62144CEC}" destId="{EAB20A8F-BFA1-2C4C-934F-FF259AEA33AC}" srcOrd="5" destOrd="0" presId="urn:microsoft.com/office/officeart/2005/8/layout/orgChart1"/>
    <dgm:cxn modelId="{63B069FF-20B1-D447-BED0-34A930BEBAFB}" type="presParOf" srcId="{EAB20A8F-BFA1-2C4C-934F-FF259AEA33AC}" destId="{FEFE667E-9B22-2C44-9A7A-234D189FF6C1}" srcOrd="0" destOrd="0" presId="urn:microsoft.com/office/officeart/2005/8/layout/orgChart1"/>
    <dgm:cxn modelId="{C813B821-72D0-3B4D-8867-DE5984C00BF5}" type="presParOf" srcId="{FEFE667E-9B22-2C44-9A7A-234D189FF6C1}" destId="{17766EAA-B62E-D94A-A13E-F7A38BE04C6F}" srcOrd="0" destOrd="0" presId="urn:microsoft.com/office/officeart/2005/8/layout/orgChart1"/>
    <dgm:cxn modelId="{A8A4959D-8E86-E442-BAC2-5EDCF15BFF7C}" type="presParOf" srcId="{FEFE667E-9B22-2C44-9A7A-234D189FF6C1}" destId="{1BD05792-9B89-444F-956C-866AB49FAB22}" srcOrd="1" destOrd="0" presId="urn:microsoft.com/office/officeart/2005/8/layout/orgChart1"/>
    <dgm:cxn modelId="{DEC3895B-1F97-0944-B611-F8C4E9B670C4}" type="presParOf" srcId="{EAB20A8F-BFA1-2C4C-934F-FF259AEA33AC}" destId="{378CA66A-2B6B-F145-98C5-D1A47B9D3B1A}" srcOrd="1" destOrd="0" presId="urn:microsoft.com/office/officeart/2005/8/layout/orgChart1"/>
    <dgm:cxn modelId="{3E99EBD2-D4F9-954E-8831-A324F2EAA4AF}" type="presParOf" srcId="{EAB20A8F-BFA1-2C4C-934F-FF259AEA33AC}" destId="{AD74DEE0-A24D-5E40-8299-7BED3D235C8B}" srcOrd="2" destOrd="0" presId="urn:microsoft.com/office/officeart/2005/8/layout/orgChart1"/>
    <dgm:cxn modelId="{ACF94C53-BD7C-0D43-AC95-3B21D7A8CDCA}" type="presParOf" srcId="{141444A6-0215-9F40-8459-E5F86413C262}" destId="{6A0F3E63-4D20-CD48-88CF-7BF0C7067D2A}" srcOrd="2" destOrd="0" presId="urn:microsoft.com/office/officeart/2005/8/layout/orgChart1"/>
    <dgm:cxn modelId="{A162924F-65AC-8A4E-B9AC-AE3FCF7FD409}" type="presParOf" srcId="{41609822-7E47-134A-BE9E-39AF0679DFA7}" destId="{CFD80213-BB1B-C448-B6F0-3C4A016BD9E4}" srcOrd="4" destOrd="0" presId="urn:microsoft.com/office/officeart/2005/8/layout/orgChart1"/>
    <dgm:cxn modelId="{D2AE44C5-5609-CD4D-BF66-38F64C872D45}" type="presParOf" srcId="{41609822-7E47-134A-BE9E-39AF0679DFA7}" destId="{03916850-39D5-3443-80E0-2FDEBE2FECB4}" srcOrd="5" destOrd="0" presId="urn:microsoft.com/office/officeart/2005/8/layout/orgChart1"/>
    <dgm:cxn modelId="{39C13A28-64E1-E048-8024-D6C2880C0820}" type="presParOf" srcId="{03916850-39D5-3443-80E0-2FDEBE2FECB4}" destId="{46ABEA71-AABF-ED49-8B0B-BFF827587816}" srcOrd="0" destOrd="0" presId="urn:microsoft.com/office/officeart/2005/8/layout/orgChart1"/>
    <dgm:cxn modelId="{16678A54-4C43-544E-8BD9-30E2B82AF154}" type="presParOf" srcId="{46ABEA71-AABF-ED49-8B0B-BFF827587816}" destId="{B1542D1B-E5B3-2343-8364-971A72D05CDF}" srcOrd="0" destOrd="0" presId="urn:microsoft.com/office/officeart/2005/8/layout/orgChart1"/>
    <dgm:cxn modelId="{9A1B600B-5048-A74F-8113-3D9CEC6E9013}" type="presParOf" srcId="{46ABEA71-AABF-ED49-8B0B-BFF827587816}" destId="{68C1C295-7758-C34E-B84F-428D339F3D96}" srcOrd="1" destOrd="0" presId="urn:microsoft.com/office/officeart/2005/8/layout/orgChart1"/>
    <dgm:cxn modelId="{115BB90F-F448-C648-83AA-9BB0D2973BF2}" type="presParOf" srcId="{03916850-39D5-3443-80E0-2FDEBE2FECB4}" destId="{A654A253-D58B-F842-AB91-2DB3998635C6}" srcOrd="1" destOrd="0" presId="urn:microsoft.com/office/officeart/2005/8/layout/orgChart1"/>
    <dgm:cxn modelId="{CBCE4A9B-72DD-4741-ABA4-9727CCDEF451}" type="presParOf" srcId="{A654A253-D58B-F842-AB91-2DB3998635C6}" destId="{615A9133-085E-B34D-B88D-2058874B4E25}" srcOrd="0" destOrd="0" presId="urn:microsoft.com/office/officeart/2005/8/layout/orgChart1"/>
    <dgm:cxn modelId="{727FA4C7-390D-EA49-957E-F71562F8B9A5}" type="presParOf" srcId="{A654A253-D58B-F842-AB91-2DB3998635C6}" destId="{18FA55D5-F4B7-1A40-BAB4-EEEDFF50CE09}" srcOrd="1" destOrd="0" presId="urn:microsoft.com/office/officeart/2005/8/layout/orgChart1"/>
    <dgm:cxn modelId="{B15EA7B4-C078-564F-82A7-791FE6F4F193}" type="presParOf" srcId="{18FA55D5-F4B7-1A40-BAB4-EEEDFF50CE09}" destId="{48BE990B-BFDD-DC4E-804F-70095B4D435A}" srcOrd="0" destOrd="0" presId="urn:microsoft.com/office/officeart/2005/8/layout/orgChart1"/>
    <dgm:cxn modelId="{E90DE7A1-AE4F-CF4B-9892-023DB8FE8A28}" type="presParOf" srcId="{48BE990B-BFDD-DC4E-804F-70095B4D435A}" destId="{7632119D-E434-DB44-9BDA-39D34BE76326}" srcOrd="0" destOrd="0" presId="urn:microsoft.com/office/officeart/2005/8/layout/orgChart1"/>
    <dgm:cxn modelId="{56079B76-FFC5-334E-B475-9B83411F3471}" type="presParOf" srcId="{48BE990B-BFDD-DC4E-804F-70095B4D435A}" destId="{F63CD1A9-DD09-4F4B-8574-798A1399C089}" srcOrd="1" destOrd="0" presId="urn:microsoft.com/office/officeart/2005/8/layout/orgChart1"/>
    <dgm:cxn modelId="{C80C12A3-7CD5-A142-8B7E-15394F434526}" type="presParOf" srcId="{18FA55D5-F4B7-1A40-BAB4-EEEDFF50CE09}" destId="{E83BCB24-777E-3C42-AB53-1D72360E8CAF}" srcOrd="1" destOrd="0" presId="urn:microsoft.com/office/officeart/2005/8/layout/orgChart1"/>
    <dgm:cxn modelId="{A7986DDF-7B93-4F4A-91A5-1C64FEE4EA72}" type="presParOf" srcId="{18FA55D5-F4B7-1A40-BAB4-EEEDFF50CE09}" destId="{74DD60C1-FD5F-7841-9186-3DF387515A30}" srcOrd="2" destOrd="0" presId="urn:microsoft.com/office/officeart/2005/8/layout/orgChart1"/>
    <dgm:cxn modelId="{ACF53A86-F5B0-6243-9433-90CD791B8017}" type="presParOf" srcId="{A654A253-D58B-F842-AB91-2DB3998635C6}" destId="{90E99F66-6963-CF4E-98CB-527EAF84B10D}" srcOrd="2" destOrd="0" presId="urn:microsoft.com/office/officeart/2005/8/layout/orgChart1"/>
    <dgm:cxn modelId="{88E419A1-5F56-A742-8E57-724EED4671EE}" type="presParOf" srcId="{A654A253-D58B-F842-AB91-2DB3998635C6}" destId="{9EC4FB40-D99C-234A-92B2-E6E50CF1F54D}" srcOrd="3" destOrd="0" presId="urn:microsoft.com/office/officeart/2005/8/layout/orgChart1"/>
    <dgm:cxn modelId="{A518F7B0-C4AC-1D4A-BABB-329233A10131}" type="presParOf" srcId="{9EC4FB40-D99C-234A-92B2-E6E50CF1F54D}" destId="{DEA31D8F-E74D-F54C-A35E-9E8A6672BE62}" srcOrd="0" destOrd="0" presId="urn:microsoft.com/office/officeart/2005/8/layout/orgChart1"/>
    <dgm:cxn modelId="{C954193D-FC6C-B34B-9B20-66B1B08C3ACC}" type="presParOf" srcId="{DEA31D8F-E74D-F54C-A35E-9E8A6672BE62}" destId="{31A82CC1-30FA-3F43-9F80-B2726E3CFFD8}" srcOrd="0" destOrd="0" presId="urn:microsoft.com/office/officeart/2005/8/layout/orgChart1"/>
    <dgm:cxn modelId="{D0734FBC-05D4-8E4E-B977-C35849901F06}" type="presParOf" srcId="{DEA31D8F-E74D-F54C-A35E-9E8A6672BE62}" destId="{A7BCD46B-2ABF-A34F-91B5-7C9D4448400F}" srcOrd="1" destOrd="0" presId="urn:microsoft.com/office/officeart/2005/8/layout/orgChart1"/>
    <dgm:cxn modelId="{BB5EEF48-2D3B-6640-9A33-F3DF90B808FE}" type="presParOf" srcId="{9EC4FB40-D99C-234A-92B2-E6E50CF1F54D}" destId="{9E15F4C6-F7A6-464E-8C2E-7BBAA48F0AE7}" srcOrd="1" destOrd="0" presId="urn:microsoft.com/office/officeart/2005/8/layout/orgChart1"/>
    <dgm:cxn modelId="{91523732-8C7D-7A41-A3B5-43E50573077F}" type="presParOf" srcId="{9EC4FB40-D99C-234A-92B2-E6E50CF1F54D}" destId="{E18FF6F2-4D79-3441-BC4D-09E1E1C2D9CD}" srcOrd="2" destOrd="0" presId="urn:microsoft.com/office/officeart/2005/8/layout/orgChart1"/>
    <dgm:cxn modelId="{EC8524E7-5052-E940-B3A3-5512AB7F2CB7}" type="presParOf" srcId="{03916850-39D5-3443-80E0-2FDEBE2FECB4}" destId="{5CA9F755-2CCA-4B4B-84BA-E7CE18B78FF1}" srcOrd="2" destOrd="0" presId="urn:microsoft.com/office/officeart/2005/8/layout/orgChart1"/>
    <dgm:cxn modelId="{399C1978-65FA-4947-8AB6-B78240942BCF}" type="presParOf" srcId="{30D4C8D7-A9EC-ED4F-AC2A-B17F4FD16F8E}" destId="{6239AD10-6DF2-1F4F-BA85-BF587DF7F3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8F45B-ACD9-0741-BBB5-7E4E9EA1F12B}"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FR"/>
        </a:p>
      </dgm:t>
    </dgm:pt>
    <dgm:pt modelId="{C9951805-AC7E-9340-B56D-E302C5057712}">
      <dgm:prSet phldrT="[Texte]"/>
      <dgm:spPr/>
      <dgm:t>
        <a:bodyPr/>
        <a:lstStyle/>
        <a:p>
          <a:r>
            <a:rPr lang="fr-FR"/>
            <a:t>Réfection cafétéria</a:t>
          </a:r>
        </a:p>
      </dgm:t>
    </dgm:pt>
    <dgm:pt modelId="{E7255666-22DF-0F4F-B7B1-F84C01CA02C5}" type="parTrans" cxnId="{333605B3-4C2E-9F42-9CC5-EBA0860AF8AF}">
      <dgm:prSet/>
      <dgm:spPr/>
      <dgm:t>
        <a:bodyPr/>
        <a:lstStyle/>
        <a:p>
          <a:endParaRPr lang="fr-FR"/>
        </a:p>
      </dgm:t>
    </dgm:pt>
    <dgm:pt modelId="{3D2239CA-BCD2-8B42-83C8-A300EE30049A}" type="sibTrans" cxnId="{333605B3-4C2E-9F42-9CC5-EBA0860AF8AF}">
      <dgm:prSet/>
      <dgm:spPr/>
      <dgm:t>
        <a:bodyPr/>
        <a:lstStyle/>
        <a:p>
          <a:endParaRPr lang="fr-FR"/>
        </a:p>
      </dgm:t>
    </dgm:pt>
    <dgm:pt modelId="{C8AD6A7A-40AC-1C42-AA56-5D00311D00A1}">
      <dgm:prSet phldrT="[Texte]"/>
      <dgm:spPr/>
      <dgm:t>
        <a:bodyPr/>
        <a:lstStyle/>
        <a:p>
          <a:r>
            <a:rPr lang="fr-FR"/>
            <a:t>Inauguration</a:t>
          </a:r>
        </a:p>
      </dgm:t>
    </dgm:pt>
    <dgm:pt modelId="{479EBEAD-6081-8A41-9EAC-B0DC2B8B08F5}" type="parTrans" cxnId="{60A0240B-CAFB-4545-BDF0-2CF2FDB13A00}">
      <dgm:prSet/>
      <dgm:spPr/>
      <dgm:t>
        <a:bodyPr/>
        <a:lstStyle/>
        <a:p>
          <a:endParaRPr lang="fr-FR"/>
        </a:p>
      </dgm:t>
    </dgm:pt>
    <dgm:pt modelId="{2DA89181-1DBE-6D42-9D73-457AB1337F1D}" type="sibTrans" cxnId="{60A0240B-CAFB-4545-BDF0-2CF2FDB13A00}">
      <dgm:prSet/>
      <dgm:spPr/>
      <dgm:t>
        <a:bodyPr/>
        <a:lstStyle/>
        <a:p>
          <a:endParaRPr lang="fr-FR"/>
        </a:p>
      </dgm:t>
    </dgm:pt>
    <dgm:pt modelId="{ABEC4508-A4F6-694D-A98A-21EBC3E33397}">
      <dgm:prSet phldrT="[Texte]"/>
      <dgm:spPr/>
      <dgm:t>
        <a:bodyPr/>
        <a:lstStyle/>
        <a:p>
          <a:r>
            <a:rPr lang="fr-FR"/>
            <a:t>Préparation travaux</a:t>
          </a:r>
        </a:p>
      </dgm:t>
    </dgm:pt>
    <dgm:pt modelId="{2F411BE8-CBD2-7440-8095-6B52D0E73185}" type="parTrans" cxnId="{4A80688D-502A-F14D-8AB1-6758DFEF6DD0}">
      <dgm:prSet/>
      <dgm:spPr/>
      <dgm:t>
        <a:bodyPr/>
        <a:lstStyle/>
        <a:p>
          <a:endParaRPr lang="fr-FR"/>
        </a:p>
      </dgm:t>
    </dgm:pt>
    <dgm:pt modelId="{C4A5555C-F6EB-EF4C-B388-9D3800ECCA2B}" type="sibTrans" cxnId="{4A80688D-502A-F14D-8AB1-6758DFEF6DD0}">
      <dgm:prSet/>
      <dgm:spPr/>
      <dgm:t>
        <a:bodyPr/>
        <a:lstStyle/>
        <a:p>
          <a:endParaRPr lang="fr-FR"/>
        </a:p>
      </dgm:t>
    </dgm:pt>
    <dgm:pt modelId="{F28D69BB-5A06-2D49-8417-F4D6C9198B7A}">
      <dgm:prSet phldrT="[Texte]"/>
      <dgm:spPr/>
      <dgm:t>
        <a:bodyPr/>
        <a:lstStyle/>
        <a:p>
          <a:r>
            <a:rPr lang="fr-FR"/>
            <a:t>Réalisation travaux</a:t>
          </a:r>
        </a:p>
      </dgm:t>
    </dgm:pt>
    <dgm:pt modelId="{78B84423-6027-2146-979F-AF95844AE667}" type="parTrans" cxnId="{A79A893F-0665-9F42-9A77-058BEB46945A}">
      <dgm:prSet/>
      <dgm:spPr/>
      <dgm:t>
        <a:bodyPr/>
        <a:lstStyle/>
        <a:p>
          <a:endParaRPr lang="fr-FR"/>
        </a:p>
      </dgm:t>
    </dgm:pt>
    <dgm:pt modelId="{A78071FE-1FFC-014D-A72C-818208D6C428}" type="sibTrans" cxnId="{A79A893F-0665-9F42-9A77-058BEB46945A}">
      <dgm:prSet/>
      <dgm:spPr/>
      <dgm:t>
        <a:bodyPr/>
        <a:lstStyle/>
        <a:p>
          <a:endParaRPr lang="fr-FR"/>
        </a:p>
      </dgm:t>
    </dgm:pt>
    <dgm:pt modelId="{D1A82090-82EC-124A-8223-E6F665E7E024}">
      <dgm:prSet/>
      <dgm:spPr/>
      <dgm:t>
        <a:bodyPr/>
        <a:lstStyle/>
        <a:p>
          <a:r>
            <a:rPr lang="fr-FR"/>
            <a:t>Peindre</a:t>
          </a:r>
        </a:p>
      </dgm:t>
    </dgm:pt>
    <dgm:pt modelId="{AEEB0A68-4D67-4F43-A039-8C95D1D93799}" type="parTrans" cxnId="{A10A6A89-C7FB-284D-883A-0E1D5082F0D1}">
      <dgm:prSet/>
      <dgm:spPr/>
      <dgm:t>
        <a:bodyPr/>
        <a:lstStyle/>
        <a:p>
          <a:endParaRPr lang="fr-FR"/>
        </a:p>
      </dgm:t>
    </dgm:pt>
    <dgm:pt modelId="{C97AF62D-2C56-9F40-BF2F-092B114CF44D}" type="sibTrans" cxnId="{A10A6A89-C7FB-284D-883A-0E1D5082F0D1}">
      <dgm:prSet/>
      <dgm:spPr/>
      <dgm:t>
        <a:bodyPr/>
        <a:lstStyle/>
        <a:p>
          <a:endParaRPr lang="fr-FR"/>
        </a:p>
      </dgm:t>
    </dgm:pt>
    <dgm:pt modelId="{EE7AB857-22E4-CF45-A96E-F734C3454668}">
      <dgm:prSet/>
      <dgm:spPr/>
      <dgm:t>
        <a:bodyPr/>
        <a:lstStyle/>
        <a:p>
          <a:r>
            <a:rPr lang="fr-FR"/>
            <a:t>...</a:t>
          </a:r>
        </a:p>
      </dgm:t>
    </dgm:pt>
    <dgm:pt modelId="{06C16ECD-6F58-4E43-A660-F3CCFCB48387}" type="parTrans" cxnId="{BDDA8892-981D-3648-8D81-F1B6AA5D89AD}">
      <dgm:prSet/>
      <dgm:spPr/>
      <dgm:t>
        <a:bodyPr/>
        <a:lstStyle/>
        <a:p>
          <a:endParaRPr lang="fr-FR"/>
        </a:p>
      </dgm:t>
    </dgm:pt>
    <dgm:pt modelId="{1161DDB1-709F-E74E-9D6D-0E51266361F5}" type="sibTrans" cxnId="{BDDA8892-981D-3648-8D81-F1B6AA5D89AD}">
      <dgm:prSet/>
      <dgm:spPr/>
      <dgm:t>
        <a:bodyPr/>
        <a:lstStyle/>
        <a:p>
          <a:endParaRPr lang="fr-FR"/>
        </a:p>
      </dgm:t>
    </dgm:pt>
    <dgm:pt modelId="{8EA91840-6D22-684C-94B8-0E50FA46A726}">
      <dgm:prSet/>
      <dgm:spPr/>
      <dgm:t>
        <a:bodyPr/>
        <a:lstStyle/>
        <a:p>
          <a:r>
            <a:rPr lang="fr-FR"/>
            <a:t>Installer électricité</a:t>
          </a:r>
        </a:p>
      </dgm:t>
    </dgm:pt>
    <dgm:pt modelId="{D56DAFE8-5A9F-4247-B43E-0E1105416E8E}" type="parTrans" cxnId="{B3838C6C-0080-DD4C-8089-1F019680EE81}">
      <dgm:prSet/>
      <dgm:spPr/>
      <dgm:t>
        <a:bodyPr/>
        <a:lstStyle/>
        <a:p>
          <a:endParaRPr lang="fr-FR"/>
        </a:p>
      </dgm:t>
    </dgm:pt>
    <dgm:pt modelId="{BF1F35C5-4548-4842-BB70-C1453CAAECEA}" type="sibTrans" cxnId="{B3838C6C-0080-DD4C-8089-1F019680EE81}">
      <dgm:prSet/>
      <dgm:spPr/>
      <dgm:t>
        <a:bodyPr/>
        <a:lstStyle/>
        <a:p>
          <a:endParaRPr lang="fr-FR"/>
        </a:p>
      </dgm:t>
    </dgm:pt>
    <dgm:pt modelId="{41648766-BAAA-F143-AA07-81A901254B13}">
      <dgm:prSet/>
      <dgm:spPr/>
      <dgm:t>
        <a:bodyPr/>
        <a:lstStyle/>
        <a:p>
          <a:r>
            <a:rPr lang="fr-FR"/>
            <a:t>Tirer tubes</a:t>
          </a:r>
        </a:p>
      </dgm:t>
    </dgm:pt>
    <dgm:pt modelId="{8BB4A4B5-560F-FD4C-85A1-184ADB8DAEAA}" type="parTrans" cxnId="{3410D6D2-0BDA-674A-B297-4E8926C17BA0}">
      <dgm:prSet/>
      <dgm:spPr/>
      <dgm:t>
        <a:bodyPr/>
        <a:lstStyle/>
        <a:p>
          <a:endParaRPr lang="fr-FR"/>
        </a:p>
      </dgm:t>
    </dgm:pt>
    <dgm:pt modelId="{B8AD5E7C-4409-6840-954F-9958498C72C0}" type="sibTrans" cxnId="{3410D6D2-0BDA-674A-B297-4E8926C17BA0}">
      <dgm:prSet/>
      <dgm:spPr/>
      <dgm:t>
        <a:bodyPr/>
        <a:lstStyle/>
        <a:p>
          <a:endParaRPr lang="fr-FR"/>
        </a:p>
      </dgm:t>
    </dgm:pt>
    <dgm:pt modelId="{15C2F636-411D-DB47-8996-1DEC9C4A509B}">
      <dgm:prSet/>
      <dgm:spPr/>
      <dgm:t>
        <a:bodyPr/>
        <a:lstStyle/>
        <a:p>
          <a:r>
            <a:rPr lang="fr-FR"/>
            <a:t>Peindre murs</a:t>
          </a:r>
        </a:p>
      </dgm:t>
    </dgm:pt>
    <dgm:pt modelId="{38E7CD68-6171-DE45-9AC4-7081FA50DC12}" type="parTrans" cxnId="{A145EB87-687D-4446-B294-D23103D7689A}">
      <dgm:prSet/>
      <dgm:spPr/>
      <dgm:t>
        <a:bodyPr/>
        <a:lstStyle/>
        <a:p>
          <a:endParaRPr lang="fr-FR"/>
        </a:p>
      </dgm:t>
    </dgm:pt>
    <dgm:pt modelId="{7EA6C3D9-577C-3243-A47B-BAD07E68BC0C}" type="sibTrans" cxnId="{A145EB87-687D-4446-B294-D23103D7689A}">
      <dgm:prSet/>
      <dgm:spPr/>
      <dgm:t>
        <a:bodyPr/>
        <a:lstStyle/>
        <a:p>
          <a:endParaRPr lang="fr-FR"/>
        </a:p>
      </dgm:t>
    </dgm:pt>
    <dgm:pt modelId="{55586B78-1EB0-D44C-A97A-83F6F3012490}">
      <dgm:prSet/>
      <dgm:spPr/>
      <dgm:t>
        <a:bodyPr/>
        <a:lstStyle/>
        <a:p>
          <a:r>
            <a:rPr lang="fr-FR"/>
            <a:t>Peindre plafond</a:t>
          </a:r>
        </a:p>
      </dgm:t>
    </dgm:pt>
    <dgm:pt modelId="{D070C1AA-4618-4A40-9B48-F836E26FEE0B}" type="parTrans" cxnId="{1C7D063B-CD9D-154B-955B-81E93A506F9A}">
      <dgm:prSet/>
      <dgm:spPr/>
      <dgm:t>
        <a:bodyPr/>
        <a:lstStyle/>
        <a:p>
          <a:endParaRPr lang="fr-FR"/>
        </a:p>
      </dgm:t>
    </dgm:pt>
    <dgm:pt modelId="{62EE3ADE-375F-B643-BBFB-1287B48D72FE}" type="sibTrans" cxnId="{1C7D063B-CD9D-154B-955B-81E93A506F9A}">
      <dgm:prSet/>
      <dgm:spPr/>
      <dgm:t>
        <a:bodyPr/>
        <a:lstStyle/>
        <a:p>
          <a:endParaRPr lang="fr-FR"/>
        </a:p>
      </dgm:t>
    </dgm:pt>
    <dgm:pt modelId="{9EB190B1-3CC3-124F-9FCA-765F08D42846}">
      <dgm:prSet/>
      <dgm:spPr/>
      <dgm:t>
        <a:bodyPr/>
        <a:lstStyle/>
        <a:p>
          <a:r>
            <a:rPr lang="fr-FR"/>
            <a:t>Mettre en soumission</a:t>
          </a:r>
        </a:p>
      </dgm:t>
    </dgm:pt>
    <dgm:pt modelId="{0421E7BB-51B3-2944-88C0-643141822BE5}" type="parTrans" cxnId="{BCD591A4-7C92-CD40-B27E-264CB3954F23}">
      <dgm:prSet/>
      <dgm:spPr/>
      <dgm:t>
        <a:bodyPr/>
        <a:lstStyle/>
        <a:p>
          <a:endParaRPr lang="fr-FR"/>
        </a:p>
      </dgm:t>
    </dgm:pt>
    <dgm:pt modelId="{86F6BABD-5A80-3941-878D-D3BBBA3276AF}" type="sibTrans" cxnId="{BCD591A4-7C92-CD40-B27E-264CB3954F23}">
      <dgm:prSet/>
      <dgm:spPr/>
      <dgm:t>
        <a:bodyPr/>
        <a:lstStyle/>
        <a:p>
          <a:endParaRPr lang="fr-FR"/>
        </a:p>
      </dgm:t>
    </dgm:pt>
    <dgm:pt modelId="{61F88096-3CE5-D24B-A18E-B4FBFFF7AD9B}">
      <dgm:prSet/>
      <dgm:spPr/>
      <dgm:t>
        <a:bodyPr/>
        <a:lstStyle/>
        <a:p>
          <a:r>
            <a:rPr lang="fr-FR"/>
            <a:t>Engager entreprises</a:t>
          </a:r>
        </a:p>
      </dgm:t>
    </dgm:pt>
    <dgm:pt modelId="{DCECBDB2-0B13-C547-9EBD-07F230F86B32}" type="parTrans" cxnId="{12BC353B-4C78-BA47-AB45-4F7A32BB7ED2}">
      <dgm:prSet/>
      <dgm:spPr/>
      <dgm:t>
        <a:bodyPr/>
        <a:lstStyle/>
        <a:p>
          <a:endParaRPr lang="fr-FR"/>
        </a:p>
      </dgm:t>
    </dgm:pt>
    <dgm:pt modelId="{282C0220-2804-D140-AFDD-0FEFD45F6180}" type="sibTrans" cxnId="{12BC353B-4C78-BA47-AB45-4F7A32BB7ED2}">
      <dgm:prSet/>
      <dgm:spPr/>
      <dgm:t>
        <a:bodyPr/>
        <a:lstStyle/>
        <a:p>
          <a:endParaRPr lang="fr-FR"/>
        </a:p>
      </dgm:t>
    </dgm:pt>
    <dgm:pt modelId="{5F15F2C9-F183-3940-AD02-9AE70AAE538D}">
      <dgm:prSet/>
      <dgm:spPr/>
      <dgm:t>
        <a:bodyPr/>
        <a:lstStyle/>
        <a:p>
          <a:r>
            <a:rPr lang="fr-FR"/>
            <a:t>...</a:t>
          </a:r>
        </a:p>
      </dgm:t>
    </dgm:pt>
    <dgm:pt modelId="{749949FC-A5F3-EC43-8001-292AF13F02E1}" type="parTrans" cxnId="{F7BBCF2A-65A2-3546-9A90-6BA19BCA3F2D}">
      <dgm:prSet/>
      <dgm:spPr/>
      <dgm:t>
        <a:bodyPr/>
        <a:lstStyle/>
        <a:p>
          <a:endParaRPr lang="fr-FR"/>
        </a:p>
      </dgm:t>
    </dgm:pt>
    <dgm:pt modelId="{B45918ED-247A-9B40-B710-70776A7E51E4}" type="sibTrans" cxnId="{F7BBCF2A-65A2-3546-9A90-6BA19BCA3F2D}">
      <dgm:prSet/>
      <dgm:spPr/>
      <dgm:t>
        <a:bodyPr/>
        <a:lstStyle/>
        <a:p>
          <a:endParaRPr lang="fr-FR"/>
        </a:p>
      </dgm:t>
    </dgm:pt>
    <dgm:pt modelId="{41775B71-A69E-1749-AEA3-52579070CB09}">
      <dgm:prSet/>
      <dgm:spPr/>
      <dgm:t>
        <a:bodyPr/>
        <a:lstStyle/>
        <a:p>
          <a:r>
            <a:rPr lang="fr-FR"/>
            <a:t>Poser prises</a:t>
          </a:r>
        </a:p>
      </dgm:t>
    </dgm:pt>
    <dgm:pt modelId="{0707211E-2C36-A640-9EF6-03F8AB752525}" type="parTrans" cxnId="{3E04F8A7-18E5-214A-A774-8DDC7E3774F4}">
      <dgm:prSet/>
      <dgm:spPr/>
      <dgm:t>
        <a:bodyPr/>
        <a:lstStyle/>
        <a:p>
          <a:endParaRPr lang="fr-FR"/>
        </a:p>
      </dgm:t>
    </dgm:pt>
    <dgm:pt modelId="{140F0581-31A6-334D-9EE6-D3D5E104BC2A}" type="sibTrans" cxnId="{3E04F8A7-18E5-214A-A774-8DDC7E3774F4}">
      <dgm:prSet/>
      <dgm:spPr/>
      <dgm:t>
        <a:bodyPr/>
        <a:lstStyle/>
        <a:p>
          <a:endParaRPr lang="fr-FR"/>
        </a:p>
      </dgm:t>
    </dgm:pt>
    <dgm:pt modelId="{EB4E88B2-DE28-AF4A-81ED-002E618E2D81}">
      <dgm:prSet/>
      <dgm:spPr/>
      <dgm:t>
        <a:bodyPr/>
        <a:lstStyle/>
        <a:p>
          <a:r>
            <a:rPr lang="fr-FR"/>
            <a:t>Tester installation</a:t>
          </a:r>
        </a:p>
      </dgm:t>
    </dgm:pt>
    <dgm:pt modelId="{882D0F42-77F5-7747-BD32-5128FCF13BBE}" type="parTrans" cxnId="{4E3F7A1C-3888-E449-8286-5D3A8AE274B0}">
      <dgm:prSet/>
      <dgm:spPr/>
      <dgm:t>
        <a:bodyPr/>
        <a:lstStyle/>
        <a:p>
          <a:endParaRPr lang="fr-FR"/>
        </a:p>
      </dgm:t>
    </dgm:pt>
    <dgm:pt modelId="{A8E05656-C7D1-994C-AD9F-D822DF71424C}" type="sibTrans" cxnId="{4E3F7A1C-3888-E449-8286-5D3A8AE274B0}">
      <dgm:prSet/>
      <dgm:spPr/>
      <dgm:t>
        <a:bodyPr/>
        <a:lstStyle/>
        <a:p>
          <a:endParaRPr lang="fr-FR"/>
        </a:p>
      </dgm:t>
    </dgm:pt>
    <dgm:pt modelId="{E27B6407-ED57-E64D-9EDC-2ADEF8C38C46}">
      <dgm:prSet/>
      <dgm:spPr/>
      <dgm:t>
        <a:bodyPr/>
        <a:lstStyle/>
        <a:p>
          <a:r>
            <a:rPr lang="fr-FR"/>
            <a:t>Définir invités</a:t>
          </a:r>
        </a:p>
      </dgm:t>
    </dgm:pt>
    <dgm:pt modelId="{1B91C3D8-022A-A946-A5BD-084B2B00427B}" type="parTrans" cxnId="{F7D65BFF-2803-E64A-8231-293C698008A4}">
      <dgm:prSet/>
      <dgm:spPr/>
      <dgm:t>
        <a:bodyPr/>
        <a:lstStyle/>
        <a:p>
          <a:endParaRPr lang="fr-FR"/>
        </a:p>
      </dgm:t>
    </dgm:pt>
    <dgm:pt modelId="{BC89B8B5-42EB-BD42-ACCD-FBE26612CC29}" type="sibTrans" cxnId="{F7D65BFF-2803-E64A-8231-293C698008A4}">
      <dgm:prSet/>
      <dgm:spPr/>
      <dgm:t>
        <a:bodyPr/>
        <a:lstStyle/>
        <a:p>
          <a:endParaRPr lang="fr-FR"/>
        </a:p>
      </dgm:t>
    </dgm:pt>
    <dgm:pt modelId="{F9BEC335-B62A-024F-B4BB-8B63E096EEDF}">
      <dgm:prSet/>
      <dgm:spPr/>
      <dgm:t>
        <a:bodyPr/>
        <a:lstStyle/>
        <a:p>
          <a:r>
            <a:rPr lang="fr-FR"/>
            <a:t>...</a:t>
          </a:r>
        </a:p>
      </dgm:t>
    </dgm:pt>
    <dgm:pt modelId="{5A525AB9-504C-164F-88DC-2BBC38F223EA}" type="parTrans" cxnId="{37E7E23D-F3BD-B141-A0D3-0EDF9E3F6A3F}">
      <dgm:prSet/>
      <dgm:spPr/>
      <dgm:t>
        <a:bodyPr/>
        <a:lstStyle/>
        <a:p>
          <a:endParaRPr lang="fr-FR"/>
        </a:p>
      </dgm:t>
    </dgm:pt>
    <dgm:pt modelId="{AF18FBF5-7EE9-DA4C-ACB2-C5F145602DE6}" type="sibTrans" cxnId="{37E7E23D-F3BD-B141-A0D3-0EDF9E3F6A3F}">
      <dgm:prSet/>
      <dgm:spPr/>
      <dgm:t>
        <a:bodyPr/>
        <a:lstStyle/>
        <a:p>
          <a:endParaRPr lang="fr-FR"/>
        </a:p>
      </dgm:t>
    </dgm:pt>
    <dgm:pt modelId="{FAA39C09-6098-5E41-BF8A-34EDC3120CC7}" type="pres">
      <dgm:prSet presAssocID="{C038F45B-ACD9-0741-BBB5-7E4E9EA1F12B}" presName="hierChild1" presStyleCnt="0">
        <dgm:presLayoutVars>
          <dgm:orgChart val="1"/>
          <dgm:chPref val="1"/>
          <dgm:dir/>
          <dgm:animOne val="branch"/>
          <dgm:animLvl val="lvl"/>
          <dgm:resizeHandles/>
        </dgm:presLayoutVars>
      </dgm:prSet>
      <dgm:spPr/>
    </dgm:pt>
    <dgm:pt modelId="{30D4C8D7-A9EC-ED4F-AC2A-B17F4FD16F8E}" type="pres">
      <dgm:prSet presAssocID="{C9951805-AC7E-9340-B56D-E302C5057712}" presName="hierRoot1" presStyleCnt="0">
        <dgm:presLayoutVars>
          <dgm:hierBranch val="init"/>
        </dgm:presLayoutVars>
      </dgm:prSet>
      <dgm:spPr/>
    </dgm:pt>
    <dgm:pt modelId="{EF640E7B-78DE-5B47-9A4D-AC5649FDBE65}" type="pres">
      <dgm:prSet presAssocID="{C9951805-AC7E-9340-B56D-E302C5057712}" presName="rootComposite1" presStyleCnt="0"/>
      <dgm:spPr/>
    </dgm:pt>
    <dgm:pt modelId="{7355A0E3-A8B8-BD47-A3DC-57B7996CD5BA}" type="pres">
      <dgm:prSet presAssocID="{C9951805-AC7E-9340-B56D-E302C5057712}" presName="rootText1" presStyleLbl="node0" presStyleIdx="0" presStyleCnt="1">
        <dgm:presLayoutVars>
          <dgm:chPref val="3"/>
        </dgm:presLayoutVars>
      </dgm:prSet>
      <dgm:spPr/>
    </dgm:pt>
    <dgm:pt modelId="{405533C0-1162-6A43-BA91-ACA7973A4BB6}" type="pres">
      <dgm:prSet presAssocID="{C9951805-AC7E-9340-B56D-E302C5057712}" presName="rootConnector1" presStyleLbl="node1" presStyleIdx="0" presStyleCnt="0"/>
      <dgm:spPr/>
    </dgm:pt>
    <dgm:pt modelId="{41609822-7E47-134A-BE9E-39AF0679DFA7}" type="pres">
      <dgm:prSet presAssocID="{C9951805-AC7E-9340-B56D-E302C5057712}" presName="hierChild2" presStyleCnt="0"/>
      <dgm:spPr/>
    </dgm:pt>
    <dgm:pt modelId="{2E42B4F2-F672-DB4E-9ED3-4221B269BB40}" type="pres">
      <dgm:prSet presAssocID="{2F411BE8-CBD2-7440-8095-6B52D0E73185}" presName="Name37" presStyleLbl="parChTrans1D2" presStyleIdx="0" presStyleCnt="3"/>
      <dgm:spPr/>
    </dgm:pt>
    <dgm:pt modelId="{AC0B72F8-040C-B645-A51F-5BCA2AA737A7}" type="pres">
      <dgm:prSet presAssocID="{ABEC4508-A4F6-694D-A98A-21EBC3E33397}" presName="hierRoot2" presStyleCnt="0">
        <dgm:presLayoutVars>
          <dgm:hierBranch val="init"/>
        </dgm:presLayoutVars>
      </dgm:prSet>
      <dgm:spPr/>
    </dgm:pt>
    <dgm:pt modelId="{0BF137DF-60A9-B34F-B14F-541586AF0A10}" type="pres">
      <dgm:prSet presAssocID="{ABEC4508-A4F6-694D-A98A-21EBC3E33397}" presName="rootComposite" presStyleCnt="0"/>
      <dgm:spPr/>
    </dgm:pt>
    <dgm:pt modelId="{0CC9A7CD-311F-2D44-B467-4D66B66DDD4C}" type="pres">
      <dgm:prSet presAssocID="{ABEC4508-A4F6-694D-A98A-21EBC3E33397}" presName="rootText" presStyleLbl="node2" presStyleIdx="0" presStyleCnt="3">
        <dgm:presLayoutVars>
          <dgm:chPref val="3"/>
        </dgm:presLayoutVars>
      </dgm:prSet>
      <dgm:spPr/>
    </dgm:pt>
    <dgm:pt modelId="{2D6A7A57-ABD4-974F-93D8-55521F332C7E}" type="pres">
      <dgm:prSet presAssocID="{ABEC4508-A4F6-694D-A98A-21EBC3E33397}" presName="rootConnector" presStyleLbl="node2" presStyleIdx="0" presStyleCnt="3"/>
      <dgm:spPr/>
    </dgm:pt>
    <dgm:pt modelId="{FF7DB40A-97A2-E749-9517-781AA647DE35}" type="pres">
      <dgm:prSet presAssocID="{ABEC4508-A4F6-694D-A98A-21EBC3E33397}" presName="hierChild4" presStyleCnt="0"/>
      <dgm:spPr/>
    </dgm:pt>
    <dgm:pt modelId="{3C31C781-39A1-7240-BD3B-4F870395E9A1}" type="pres">
      <dgm:prSet presAssocID="{0421E7BB-51B3-2944-88C0-643141822BE5}" presName="Name37" presStyleLbl="parChTrans1D3" presStyleIdx="0" presStyleCnt="8"/>
      <dgm:spPr/>
    </dgm:pt>
    <dgm:pt modelId="{5B348AD3-70CE-D840-83CD-0BDAC4F9FC2F}" type="pres">
      <dgm:prSet presAssocID="{9EB190B1-3CC3-124F-9FCA-765F08D42846}" presName="hierRoot2" presStyleCnt="0">
        <dgm:presLayoutVars>
          <dgm:hierBranch val="init"/>
        </dgm:presLayoutVars>
      </dgm:prSet>
      <dgm:spPr/>
    </dgm:pt>
    <dgm:pt modelId="{91619857-65D8-B642-932F-055E97D15340}" type="pres">
      <dgm:prSet presAssocID="{9EB190B1-3CC3-124F-9FCA-765F08D42846}" presName="rootComposite" presStyleCnt="0"/>
      <dgm:spPr/>
    </dgm:pt>
    <dgm:pt modelId="{2FC3DDE0-EB14-584B-B399-C305C4540A92}" type="pres">
      <dgm:prSet presAssocID="{9EB190B1-3CC3-124F-9FCA-765F08D42846}" presName="rootText" presStyleLbl="node3" presStyleIdx="0" presStyleCnt="8">
        <dgm:presLayoutVars>
          <dgm:chPref val="3"/>
        </dgm:presLayoutVars>
      </dgm:prSet>
      <dgm:spPr/>
    </dgm:pt>
    <dgm:pt modelId="{2E7CAAC9-900E-7E43-BCE3-2D76DBB9E596}" type="pres">
      <dgm:prSet presAssocID="{9EB190B1-3CC3-124F-9FCA-765F08D42846}" presName="rootConnector" presStyleLbl="node3" presStyleIdx="0" presStyleCnt="8"/>
      <dgm:spPr/>
    </dgm:pt>
    <dgm:pt modelId="{FF0CEC26-151E-D440-A5AB-EF9B4717BB17}" type="pres">
      <dgm:prSet presAssocID="{9EB190B1-3CC3-124F-9FCA-765F08D42846}" presName="hierChild4" presStyleCnt="0"/>
      <dgm:spPr/>
    </dgm:pt>
    <dgm:pt modelId="{3C560009-29BA-0D43-A140-8BE4DD7C63CE}" type="pres">
      <dgm:prSet presAssocID="{9EB190B1-3CC3-124F-9FCA-765F08D42846}" presName="hierChild5" presStyleCnt="0"/>
      <dgm:spPr/>
    </dgm:pt>
    <dgm:pt modelId="{973E7462-5C40-8F44-A4C5-D8BC1F47D2A5}" type="pres">
      <dgm:prSet presAssocID="{DCECBDB2-0B13-C547-9EBD-07F230F86B32}" presName="Name37" presStyleLbl="parChTrans1D3" presStyleIdx="1" presStyleCnt="8"/>
      <dgm:spPr/>
    </dgm:pt>
    <dgm:pt modelId="{A35CEE4D-B7A1-A647-81B1-86B534632FCF}" type="pres">
      <dgm:prSet presAssocID="{61F88096-3CE5-D24B-A18E-B4FBFFF7AD9B}" presName="hierRoot2" presStyleCnt="0">
        <dgm:presLayoutVars>
          <dgm:hierBranch val="init"/>
        </dgm:presLayoutVars>
      </dgm:prSet>
      <dgm:spPr/>
    </dgm:pt>
    <dgm:pt modelId="{C3050F1C-4517-DC42-A64F-7266841AAED9}" type="pres">
      <dgm:prSet presAssocID="{61F88096-3CE5-D24B-A18E-B4FBFFF7AD9B}" presName="rootComposite" presStyleCnt="0"/>
      <dgm:spPr/>
    </dgm:pt>
    <dgm:pt modelId="{D179FA7E-90B5-0347-8410-C09A55EADEB5}" type="pres">
      <dgm:prSet presAssocID="{61F88096-3CE5-D24B-A18E-B4FBFFF7AD9B}" presName="rootText" presStyleLbl="node3" presStyleIdx="1" presStyleCnt="8">
        <dgm:presLayoutVars>
          <dgm:chPref val="3"/>
        </dgm:presLayoutVars>
      </dgm:prSet>
      <dgm:spPr/>
    </dgm:pt>
    <dgm:pt modelId="{052653F8-6712-644B-BEE3-5B83477D5822}" type="pres">
      <dgm:prSet presAssocID="{61F88096-3CE5-D24B-A18E-B4FBFFF7AD9B}" presName="rootConnector" presStyleLbl="node3" presStyleIdx="1" presStyleCnt="8"/>
      <dgm:spPr/>
    </dgm:pt>
    <dgm:pt modelId="{44D9A6E3-50A1-BA42-8944-1F6A1A49B02E}" type="pres">
      <dgm:prSet presAssocID="{61F88096-3CE5-D24B-A18E-B4FBFFF7AD9B}" presName="hierChild4" presStyleCnt="0"/>
      <dgm:spPr/>
    </dgm:pt>
    <dgm:pt modelId="{FDC62826-994B-B648-811F-A10BF38793C9}" type="pres">
      <dgm:prSet presAssocID="{61F88096-3CE5-D24B-A18E-B4FBFFF7AD9B}" presName="hierChild5" presStyleCnt="0"/>
      <dgm:spPr/>
    </dgm:pt>
    <dgm:pt modelId="{FD7344E4-5118-2940-A03A-169ED6CD56C9}" type="pres">
      <dgm:prSet presAssocID="{749949FC-A5F3-EC43-8001-292AF13F02E1}" presName="Name37" presStyleLbl="parChTrans1D3" presStyleIdx="2" presStyleCnt="8"/>
      <dgm:spPr/>
    </dgm:pt>
    <dgm:pt modelId="{6476E510-EEC5-C644-AC29-424B10B8E308}" type="pres">
      <dgm:prSet presAssocID="{5F15F2C9-F183-3940-AD02-9AE70AAE538D}" presName="hierRoot2" presStyleCnt="0">
        <dgm:presLayoutVars>
          <dgm:hierBranch val="init"/>
        </dgm:presLayoutVars>
      </dgm:prSet>
      <dgm:spPr/>
    </dgm:pt>
    <dgm:pt modelId="{70B61EE1-32C8-6B4B-8392-509D4ABAF062}" type="pres">
      <dgm:prSet presAssocID="{5F15F2C9-F183-3940-AD02-9AE70AAE538D}" presName="rootComposite" presStyleCnt="0"/>
      <dgm:spPr/>
    </dgm:pt>
    <dgm:pt modelId="{9475A2ED-A475-794B-95F3-F987557CE040}" type="pres">
      <dgm:prSet presAssocID="{5F15F2C9-F183-3940-AD02-9AE70AAE538D}" presName="rootText" presStyleLbl="node3" presStyleIdx="2" presStyleCnt="8">
        <dgm:presLayoutVars>
          <dgm:chPref val="3"/>
        </dgm:presLayoutVars>
      </dgm:prSet>
      <dgm:spPr/>
    </dgm:pt>
    <dgm:pt modelId="{DB3569F0-F325-D348-B7FA-AE8C0F113B8A}" type="pres">
      <dgm:prSet presAssocID="{5F15F2C9-F183-3940-AD02-9AE70AAE538D}" presName="rootConnector" presStyleLbl="node3" presStyleIdx="2" presStyleCnt="8"/>
      <dgm:spPr/>
    </dgm:pt>
    <dgm:pt modelId="{B7498F20-8BEB-BD4B-92C6-F284B6C80486}" type="pres">
      <dgm:prSet presAssocID="{5F15F2C9-F183-3940-AD02-9AE70AAE538D}" presName="hierChild4" presStyleCnt="0"/>
      <dgm:spPr/>
    </dgm:pt>
    <dgm:pt modelId="{51D177F5-549D-D74B-98F6-725DEF9B7E59}" type="pres">
      <dgm:prSet presAssocID="{5F15F2C9-F183-3940-AD02-9AE70AAE538D}" presName="hierChild5" presStyleCnt="0"/>
      <dgm:spPr/>
    </dgm:pt>
    <dgm:pt modelId="{5AA5CC97-B30C-7A4D-9EFD-A3FD53CA6446}" type="pres">
      <dgm:prSet presAssocID="{ABEC4508-A4F6-694D-A98A-21EBC3E33397}" presName="hierChild5" presStyleCnt="0"/>
      <dgm:spPr/>
    </dgm:pt>
    <dgm:pt modelId="{EA80C67B-9F27-AC49-8CCB-29E51B1C52FC}" type="pres">
      <dgm:prSet presAssocID="{78B84423-6027-2146-979F-AF95844AE667}" presName="Name37" presStyleLbl="parChTrans1D2" presStyleIdx="1" presStyleCnt="3"/>
      <dgm:spPr/>
    </dgm:pt>
    <dgm:pt modelId="{141444A6-0215-9F40-8459-E5F86413C262}" type="pres">
      <dgm:prSet presAssocID="{F28D69BB-5A06-2D49-8417-F4D6C9198B7A}" presName="hierRoot2" presStyleCnt="0">
        <dgm:presLayoutVars>
          <dgm:hierBranch val="init"/>
        </dgm:presLayoutVars>
      </dgm:prSet>
      <dgm:spPr/>
    </dgm:pt>
    <dgm:pt modelId="{E3D3ED66-C787-2348-B422-F43713C561E1}" type="pres">
      <dgm:prSet presAssocID="{F28D69BB-5A06-2D49-8417-F4D6C9198B7A}" presName="rootComposite" presStyleCnt="0"/>
      <dgm:spPr/>
    </dgm:pt>
    <dgm:pt modelId="{B7300646-18C7-374D-92D3-57D50FA33BD5}" type="pres">
      <dgm:prSet presAssocID="{F28D69BB-5A06-2D49-8417-F4D6C9198B7A}" presName="rootText" presStyleLbl="node2" presStyleIdx="1" presStyleCnt="3">
        <dgm:presLayoutVars>
          <dgm:chPref val="3"/>
        </dgm:presLayoutVars>
      </dgm:prSet>
      <dgm:spPr/>
    </dgm:pt>
    <dgm:pt modelId="{4A495147-2019-004A-8B53-66420D62A7CB}" type="pres">
      <dgm:prSet presAssocID="{F28D69BB-5A06-2D49-8417-F4D6C9198B7A}" presName="rootConnector" presStyleLbl="node2" presStyleIdx="1" presStyleCnt="3"/>
      <dgm:spPr/>
    </dgm:pt>
    <dgm:pt modelId="{C2149771-06AA-0045-8A16-F8FC62144CEC}" type="pres">
      <dgm:prSet presAssocID="{F28D69BB-5A06-2D49-8417-F4D6C9198B7A}" presName="hierChild4" presStyleCnt="0"/>
      <dgm:spPr/>
    </dgm:pt>
    <dgm:pt modelId="{A593186B-159C-7345-91AF-21343EC395BD}" type="pres">
      <dgm:prSet presAssocID="{AEEB0A68-4D67-4F43-A039-8C95D1D93799}" presName="Name37" presStyleLbl="parChTrans1D3" presStyleIdx="3" presStyleCnt="8"/>
      <dgm:spPr/>
    </dgm:pt>
    <dgm:pt modelId="{51F6BCAD-8DED-DC40-AC02-8855D87CA433}" type="pres">
      <dgm:prSet presAssocID="{D1A82090-82EC-124A-8223-E6F665E7E024}" presName="hierRoot2" presStyleCnt="0">
        <dgm:presLayoutVars>
          <dgm:hierBranch val="init"/>
        </dgm:presLayoutVars>
      </dgm:prSet>
      <dgm:spPr/>
    </dgm:pt>
    <dgm:pt modelId="{6E8A6D81-283E-564B-AF1A-5C7E942FB33D}" type="pres">
      <dgm:prSet presAssocID="{D1A82090-82EC-124A-8223-E6F665E7E024}" presName="rootComposite" presStyleCnt="0"/>
      <dgm:spPr/>
    </dgm:pt>
    <dgm:pt modelId="{D8CD7DA3-165C-004A-9637-4E7FA67B3447}" type="pres">
      <dgm:prSet presAssocID="{D1A82090-82EC-124A-8223-E6F665E7E024}" presName="rootText" presStyleLbl="node3" presStyleIdx="3" presStyleCnt="8">
        <dgm:presLayoutVars>
          <dgm:chPref val="3"/>
        </dgm:presLayoutVars>
      </dgm:prSet>
      <dgm:spPr/>
    </dgm:pt>
    <dgm:pt modelId="{4BCFE16E-9A35-3849-930C-4EA1446FE3F9}" type="pres">
      <dgm:prSet presAssocID="{D1A82090-82EC-124A-8223-E6F665E7E024}" presName="rootConnector" presStyleLbl="node3" presStyleIdx="3" presStyleCnt="8"/>
      <dgm:spPr/>
    </dgm:pt>
    <dgm:pt modelId="{0814070C-8F3C-4A42-BF45-F7DD65801B2E}" type="pres">
      <dgm:prSet presAssocID="{D1A82090-82EC-124A-8223-E6F665E7E024}" presName="hierChild4" presStyleCnt="0"/>
      <dgm:spPr/>
    </dgm:pt>
    <dgm:pt modelId="{DDF70E3E-A754-F445-B34D-2B3D3A2D6E1E}" type="pres">
      <dgm:prSet presAssocID="{38E7CD68-6171-DE45-9AC4-7081FA50DC12}" presName="Name37" presStyleLbl="parChTrans1D4" presStyleIdx="0" presStyleCnt="5"/>
      <dgm:spPr/>
    </dgm:pt>
    <dgm:pt modelId="{ABF0C76B-0B37-6A49-B238-097062746A04}" type="pres">
      <dgm:prSet presAssocID="{15C2F636-411D-DB47-8996-1DEC9C4A509B}" presName="hierRoot2" presStyleCnt="0">
        <dgm:presLayoutVars>
          <dgm:hierBranch val="init"/>
        </dgm:presLayoutVars>
      </dgm:prSet>
      <dgm:spPr/>
    </dgm:pt>
    <dgm:pt modelId="{9D564A79-ABBC-3D48-9068-8478CAA6D118}" type="pres">
      <dgm:prSet presAssocID="{15C2F636-411D-DB47-8996-1DEC9C4A509B}" presName="rootComposite" presStyleCnt="0"/>
      <dgm:spPr/>
    </dgm:pt>
    <dgm:pt modelId="{625AE8E7-AB1A-044E-ACE7-A8B9DFDA3A10}" type="pres">
      <dgm:prSet presAssocID="{15C2F636-411D-DB47-8996-1DEC9C4A509B}" presName="rootText" presStyleLbl="node4" presStyleIdx="0" presStyleCnt="5">
        <dgm:presLayoutVars>
          <dgm:chPref val="3"/>
        </dgm:presLayoutVars>
      </dgm:prSet>
      <dgm:spPr/>
    </dgm:pt>
    <dgm:pt modelId="{9DD51FB8-764A-A64E-8116-7C3D65FA2CD7}" type="pres">
      <dgm:prSet presAssocID="{15C2F636-411D-DB47-8996-1DEC9C4A509B}" presName="rootConnector" presStyleLbl="node4" presStyleIdx="0" presStyleCnt="5"/>
      <dgm:spPr/>
    </dgm:pt>
    <dgm:pt modelId="{3FFA5467-F492-0D4F-9EF2-878CB00E3378}" type="pres">
      <dgm:prSet presAssocID="{15C2F636-411D-DB47-8996-1DEC9C4A509B}" presName="hierChild4" presStyleCnt="0"/>
      <dgm:spPr/>
    </dgm:pt>
    <dgm:pt modelId="{72303DFA-10D0-0046-8AEF-4C92D4D79E22}" type="pres">
      <dgm:prSet presAssocID="{15C2F636-411D-DB47-8996-1DEC9C4A509B}" presName="hierChild5" presStyleCnt="0"/>
      <dgm:spPr/>
    </dgm:pt>
    <dgm:pt modelId="{7EDC77A2-034E-E54A-9A30-3771EEA2794A}" type="pres">
      <dgm:prSet presAssocID="{D070C1AA-4618-4A40-9B48-F836E26FEE0B}" presName="Name37" presStyleLbl="parChTrans1D4" presStyleIdx="1" presStyleCnt="5"/>
      <dgm:spPr/>
    </dgm:pt>
    <dgm:pt modelId="{92E6320D-60C2-7E42-A569-588C7D6C170D}" type="pres">
      <dgm:prSet presAssocID="{55586B78-1EB0-D44C-A97A-83F6F3012490}" presName="hierRoot2" presStyleCnt="0">
        <dgm:presLayoutVars>
          <dgm:hierBranch val="init"/>
        </dgm:presLayoutVars>
      </dgm:prSet>
      <dgm:spPr/>
    </dgm:pt>
    <dgm:pt modelId="{04FF77F4-6B57-B14F-86B7-2122BDB4E3B0}" type="pres">
      <dgm:prSet presAssocID="{55586B78-1EB0-D44C-A97A-83F6F3012490}" presName="rootComposite" presStyleCnt="0"/>
      <dgm:spPr/>
    </dgm:pt>
    <dgm:pt modelId="{856117A8-C060-5A4C-97BA-085149074BAC}" type="pres">
      <dgm:prSet presAssocID="{55586B78-1EB0-D44C-A97A-83F6F3012490}" presName="rootText" presStyleLbl="node4" presStyleIdx="1" presStyleCnt="5">
        <dgm:presLayoutVars>
          <dgm:chPref val="3"/>
        </dgm:presLayoutVars>
      </dgm:prSet>
      <dgm:spPr/>
    </dgm:pt>
    <dgm:pt modelId="{F7B826B0-2785-A343-BE7B-6063F1452283}" type="pres">
      <dgm:prSet presAssocID="{55586B78-1EB0-D44C-A97A-83F6F3012490}" presName="rootConnector" presStyleLbl="node4" presStyleIdx="1" presStyleCnt="5"/>
      <dgm:spPr/>
    </dgm:pt>
    <dgm:pt modelId="{0952A137-A0DB-3649-B33C-5FC6441139F1}" type="pres">
      <dgm:prSet presAssocID="{55586B78-1EB0-D44C-A97A-83F6F3012490}" presName="hierChild4" presStyleCnt="0"/>
      <dgm:spPr/>
    </dgm:pt>
    <dgm:pt modelId="{5E4A7F69-8324-2F47-99F2-DA81BBC6CA7C}" type="pres">
      <dgm:prSet presAssocID="{55586B78-1EB0-D44C-A97A-83F6F3012490}" presName="hierChild5" presStyleCnt="0"/>
      <dgm:spPr/>
    </dgm:pt>
    <dgm:pt modelId="{98EB6D9E-CA7D-DA47-A961-68CBF0B02C02}" type="pres">
      <dgm:prSet presAssocID="{D1A82090-82EC-124A-8223-E6F665E7E024}" presName="hierChild5" presStyleCnt="0"/>
      <dgm:spPr/>
    </dgm:pt>
    <dgm:pt modelId="{F5355A55-3353-194C-93CC-7E5A28085816}" type="pres">
      <dgm:prSet presAssocID="{D56DAFE8-5A9F-4247-B43E-0E1105416E8E}" presName="Name37" presStyleLbl="parChTrans1D3" presStyleIdx="4" presStyleCnt="8"/>
      <dgm:spPr/>
    </dgm:pt>
    <dgm:pt modelId="{C6D8A8F3-B765-804B-B57D-F7E72BAD2F74}" type="pres">
      <dgm:prSet presAssocID="{8EA91840-6D22-684C-94B8-0E50FA46A726}" presName="hierRoot2" presStyleCnt="0">
        <dgm:presLayoutVars>
          <dgm:hierBranch val="init"/>
        </dgm:presLayoutVars>
      </dgm:prSet>
      <dgm:spPr/>
    </dgm:pt>
    <dgm:pt modelId="{7D0403C0-B8EA-D747-9E78-3F871682695E}" type="pres">
      <dgm:prSet presAssocID="{8EA91840-6D22-684C-94B8-0E50FA46A726}" presName="rootComposite" presStyleCnt="0"/>
      <dgm:spPr/>
    </dgm:pt>
    <dgm:pt modelId="{9B9BAADF-438F-5F44-A7AD-4D7691E41C32}" type="pres">
      <dgm:prSet presAssocID="{8EA91840-6D22-684C-94B8-0E50FA46A726}" presName="rootText" presStyleLbl="node3" presStyleIdx="4" presStyleCnt="8">
        <dgm:presLayoutVars>
          <dgm:chPref val="3"/>
        </dgm:presLayoutVars>
      </dgm:prSet>
      <dgm:spPr/>
    </dgm:pt>
    <dgm:pt modelId="{4C67F90A-FD7B-B443-89B7-EDB0D38AB958}" type="pres">
      <dgm:prSet presAssocID="{8EA91840-6D22-684C-94B8-0E50FA46A726}" presName="rootConnector" presStyleLbl="node3" presStyleIdx="4" presStyleCnt="8"/>
      <dgm:spPr/>
    </dgm:pt>
    <dgm:pt modelId="{DB261756-21FA-9C48-86BC-0C9B0692F8CB}" type="pres">
      <dgm:prSet presAssocID="{8EA91840-6D22-684C-94B8-0E50FA46A726}" presName="hierChild4" presStyleCnt="0"/>
      <dgm:spPr/>
    </dgm:pt>
    <dgm:pt modelId="{C277D0F6-6197-9A4C-A636-7D669A7F8CE1}" type="pres">
      <dgm:prSet presAssocID="{8BB4A4B5-560F-FD4C-85A1-184ADB8DAEAA}" presName="Name37" presStyleLbl="parChTrans1D4" presStyleIdx="2" presStyleCnt="5"/>
      <dgm:spPr/>
    </dgm:pt>
    <dgm:pt modelId="{D8D5EC3C-1A13-BF49-828C-F897809A9DCC}" type="pres">
      <dgm:prSet presAssocID="{41648766-BAAA-F143-AA07-81A901254B13}" presName="hierRoot2" presStyleCnt="0">
        <dgm:presLayoutVars>
          <dgm:hierBranch val="init"/>
        </dgm:presLayoutVars>
      </dgm:prSet>
      <dgm:spPr/>
    </dgm:pt>
    <dgm:pt modelId="{DD6FAB6D-549F-2445-A4DB-717FAB1BA769}" type="pres">
      <dgm:prSet presAssocID="{41648766-BAAA-F143-AA07-81A901254B13}" presName="rootComposite" presStyleCnt="0"/>
      <dgm:spPr/>
    </dgm:pt>
    <dgm:pt modelId="{0EFD9AD1-3141-D346-986B-D54956360375}" type="pres">
      <dgm:prSet presAssocID="{41648766-BAAA-F143-AA07-81A901254B13}" presName="rootText" presStyleLbl="node4" presStyleIdx="2" presStyleCnt="5">
        <dgm:presLayoutVars>
          <dgm:chPref val="3"/>
        </dgm:presLayoutVars>
      </dgm:prSet>
      <dgm:spPr/>
    </dgm:pt>
    <dgm:pt modelId="{2A53C04D-ACEA-0C40-B27C-0BBA86CE2961}" type="pres">
      <dgm:prSet presAssocID="{41648766-BAAA-F143-AA07-81A901254B13}" presName="rootConnector" presStyleLbl="node4" presStyleIdx="2" presStyleCnt="5"/>
      <dgm:spPr/>
    </dgm:pt>
    <dgm:pt modelId="{82AB485E-8416-1A47-AB16-2F0B29403A87}" type="pres">
      <dgm:prSet presAssocID="{41648766-BAAA-F143-AA07-81A901254B13}" presName="hierChild4" presStyleCnt="0"/>
      <dgm:spPr/>
    </dgm:pt>
    <dgm:pt modelId="{1EC6A0D6-7767-AF44-A8B0-1E69268AF748}" type="pres">
      <dgm:prSet presAssocID="{41648766-BAAA-F143-AA07-81A901254B13}" presName="hierChild5" presStyleCnt="0"/>
      <dgm:spPr/>
    </dgm:pt>
    <dgm:pt modelId="{9960D384-0705-244D-B81A-12A5428BB49C}" type="pres">
      <dgm:prSet presAssocID="{0707211E-2C36-A640-9EF6-03F8AB752525}" presName="Name37" presStyleLbl="parChTrans1D4" presStyleIdx="3" presStyleCnt="5"/>
      <dgm:spPr/>
    </dgm:pt>
    <dgm:pt modelId="{9ECD7349-1D0E-1342-8679-F6E8E3C69AFF}" type="pres">
      <dgm:prSet presAssocID="{41775B71-A69E-1749-AEA3-52579070CB09}" presName="hierRoot2" presStyleCnt="0">
        <dgm:presLayoutVars>
          <dgm:hierBranch val="init"/>
        </dgm:presLayoutVars>
      </dgm:prSet>
      <dgm:spPr/>
    </dgm:pt>
    <dgm:pt modelId="{837B3231-DAE0-6C48-B0EF-D74D38B308CC}" type="pres">
      <dgm:prSet presAssocID="{41775B71-A69E-1749-AEA3-52579070CB09}" presName="rootComposite" presStyleCnt="0"/>
      <dgm:spPr/>
    </dgm:pt>
    <dgm:pt modelId="{54202F47-2DB4-0A4B-97E8-A76191BBC36D}" type="pres">
      <dgm:prSet presAssocID="{41775B71-A69E-1749-AEA3-52579070CB09}" presName="rootText" presStyleLbl="node4" presStyleIdx="3" presStyleCnt="5">
        <dgm:presLayoutVars>
          <dgm:chPref val="3"/>
        </dgm:presLayoutVars>
      </dgm:prSet>
      <dgm:spPr/>
    </dgm:pt>
    <dgm:pt modelId="{988C195E-40D7-7144-BB8E-23B64BDF2D02}" type="pres">
      <dgm:prSet presAssocID="{41775B71-A69E-1749-AEA3-52579070CB09}" presName="rootConnector" presStyleLbl="node4" presStyleIdx="3" presStyleCnt="5"/>
      <dgm:spPr/>
    </dgm:pt>
    <dgm:pt modelId="{2C37403B-8A72-934E-B5C1-33A6A26FC8AA}" type="pres">
      <dgm:prSet presAssocID="{41775B71-A69E-1749-AEA3-52579070CB09}" presName="hierChild4" presStyleCnt="0"/>
      <dgm:spPr/>
    </dgm:pt>
    <dgm:pt modelId="{FDA442C7-153A-8845-AF40-7D08ADB5A499}" type="pres">
      <dgm:prSet presAssocID="{41775B71-A69E-1749-AEA3-52579070CB09}" presName="hierChild5" presStyleCnt="0"/>
      <dgm:spPr/>
    </dgm:pt>
    <dgm:pt modelId="{F4787392-079E-EF45-9D3F-DB5681EAE41A}" type="pres">
      <dgm:prSet presAssocID="{882D0F42-77F5-7747-BD32-5128FCF13BBE}" presName="Name37" presStyleLbl="parChTrans1D4" presStyleIdx="4" presStyleCnt="5"/>
      <dgm:spPr/>
    </dgm:pt>
    <dgm:pt modelId="{1B8F47DE-167F-D84D-BEE9-DDAC9195468A}" type="pres">
      <dgm:prSet presAssocID="{EB4E88B2-DE28-AF4A-81ED-002E618E2D81}" presName="hierRoot2" presStyleCnt="0">
        <dgm:presLayoutVars>
          <dgm:hierBranch val="init"/>
        </dgm:presLayoutVars>
      </dgm:prSet>
      <dgm:spPr/>
    </dgm:pt>
    <dgm:pt modelId="{E08E6496-FCBF-434F-844E-68FDFF0D13BA}" type="pres">
      <dgm:prSet presAssocID="{EB4E88B2-DE28-AF4A-81ED-002E618E2D81}" presName="rootComposite" presStyleCnt="0"/>
      <dgm:spPr/>
    </dgm:pt>
    <dgm:pt modelId="{6B469194-56E5-4A41-BF2E-756F53158454}" type="pres">
      <dgm:prSet presAssocID="{EB4E88B2-DE28-AF4A-81ED-002E618E2D81}" presName="rootText" presStyleLbl="node4" presStyleIdx="4" presStyleCnt="5">
        <dgm:presLayoutVars>
          <dgm:chPref val="3"/>
        </dgm:presLayoutVars>
      </dgm:prSet>
      <dgm:spPr/>
    </dgm:pt>
    <dgm:pt modelId="{77BCF00B-AD90-B644-A0CD-30273A2536DE}" type="pres">
      <dgm:prSet presAssocID="{EB4E88B2-DE28-AF4A-81ED-002E618E2D81}" presName="rootConnector" presStyleLbl="node4" presStyleIdx="4" presStyleCnt="5"/>
      <dgm:spPr/>
    </dgm:pt>
    <dgm:pt modelId="{98AA9ED2-98FC-F647-98C2-19DAA060B921}" type="pres">
      <dgm:prSet presAssocID="{EB4E88B2-DE28-AF4A-81ED-002E618E2D81}" presName="hierChild4" presStyleCnt="0"/>
      <dgm:spPr/>
    </dgm:pt>
    <dgm:pt modelId="{1D12E757-D844-5D4A-8C6B-93E9B350231E}" type="pres">
      <dgm:prSet presAssocID="{EB4E88B2-DE28-AF4A-81ED-002E618E2D81}" presName="hierChild5" presStyleCnt="0"/>
      <dgm:spPr/>
    </dgm:pt>
    <dgm:pt modelId="{D8A84C9E-0558-F64C-9698-FEE828AD15CA}" type="pres">
      <dgm:prSet presAssocID="{8EA91840-6D22-684C-94B8-0E50FA46A726}" presName="hierChild5" presStyleCnt="0"/>
      <dgm:spPr/>
    </dgm:pt>
    <dgm:pt modelId="{ED428A19-6134-2D41-9FBD-A0593CAD67D3}" type="pres">
      <dgm:prSet presAssocID="{06C16ECD-6F58-4E43-A660-F3CCFCB48387}" presName="Name37" presStyleLbl="parChTrans1D3" presStyleIdx="5" presStyleCnt="8"/>
      <dgm:spPr/>
    </dgm:pt>
    <dgm:pt modelId="{EAB20A8F-BFA1-2C4C-934F-FF259AEA33AC}" type="pres">
      <dgm:prSet presAssocID="{EE7AB857-22E4-CF45-A96E-F734C3454668}" presName="hierRoot2" presStyleCnt="0">
        <dgm:presLayoutVars>
          <dgm:hierBranch val="init"/>
        </dgm:presLayoutVars>
      </dgm:prSet>
      <dgm:spPr/>
    </dgm:pt>
    <dgm:pt modelId="{FEFE667E-9B22-2C44-9A7A-234D189FF6C1}" type="pres">
      <dgm:prSet presAssocID="{EE7AB857-22E4-CF45-A96E-F734C3454668}" presName="rootComposite" presStyleCnt="0"/>
      <dgm:spPr/>
    </dgm:pt>
    <dgm:pt modelId="{17766EAA-B62E-D94A-A13E-F7A38BE04C6F}" type="pres">
      <dgm:prSet presAssocID="{EE7AB857-22E4-CF45-A96E-F734C3454668}" presName="rootText" presStyleLbl="node3" presStyleIdx="5" presStyleCnt="8">
        <dgm:presLayoutVars>
          <dgm:chPref val="3"/>
        </dgm:presLayoutVars>
      </dgm:prSet>
      <dgm:spPr/>
    </dgm:pt>
    <dgm:pt modelId="{1BD05792-9B89-444F-956C-866AB49FAB22}" type="pres">
      <dgm:prSet presAssocID="{EE7AB857-22E4-CF45-A96E-F734C3454668}" presName="rootConnector" presStyleLbl="node3" presStyleIdx="5" presStyleCnt="8"/>
      <dgm:spPr/>
    </dgm:pt>
    <dgm:pt modelId="{378CA66A-2B6B-F145-98C5-D1A47B9D3B1A}" type="pres">
      <dgm:prSet presAssocID="{EE7AB857-22E4-CF45-A96E-F734C3454668}" presName="hierChild4" presStyleCnt="0"/>
      <dgm:spPr/>
    </dgm:pt>
    <dgm:pt modelId="{AD74DEE0-A24D-5E40-8299-7BED3D235C8B}" type="pres">
      <dgm:prSet presAssocID="{EE7AB857-22E4-CF45-A96E-F734C3454668}" presName="hierChild5" presStyleCnt="0"/>
      <dgm:spPr/>
    </dgm:pt>
    <dgm:pt modelId="{6A0F3E63-4D20-CD48-88CF-7BF0C7067D2A}" type="pres">
      <dgm:prSet presAssocID="{F28D69BB-5A06-2D49-8417-F4D6C9198B7A}" presName="hierChild5" presStyleCnt="0"/>
      <dgm:spPr/>
    </dgm:pt>
    <dgm:pt modelId="{CFD80213-BB1B-C448-B6F0-3C4A016BD9E4}" type="pres">
      <dgm:prSet presAssocID="{479EBEAD-6081-8A41-9EAC-B0DC2B8B08F5}" presName="Name37" presStyleLbl="parChTrans1D2" presStyleIdx="2" presStyleCnt="3"/>
      <dgm:spPr/>
    </dgm:pt>
    <dgm:pt modelId="{03916850-39D5-3443-80E0-2FDEBE2FECB4}" type="pres">
      <dgm:prSet presAssocID="{C8AD6A7A-40AC-1C42-AA56-5D00311D00A1}" presName="hierRoot2" presStyleCnt="0">
        <dgm:presLayoutVars>
          <dgm:hierBranch val="init"/>
        </dgm:presLayoutVars>
      </dgm:prSet>
      <dgm:spPr/>
    </dgm:pt>
    <dgm:pt modelId="{46ABEA71-AABF-ED49-8B0B-BFF827587816}" type="pres">
      <dgm:prSet presAssocID="{C8AD6A7A-40AC-1C42-AA56-5D00311D00A1}" presName="rootComposite" presStyleCnt="0"/>
      <dgm:spPr/>
    </dgm:pt>
    <dgm:pt modelId="{B1542D1B-E5B3-2343-8364-971A72D05CDF}" type="pres">
      <dgm:prSet presAssocID="{C8AD6A7A-40AC-1C42-AA56-5D00311D00A1}" presName="rootText" presStyleLbl="node2" presStyleIdx="2" presStyleCnt="3">
        <dgm:presLayoutVars>
          <dgm:chPref val="3"/>
        </dgm:presLayoutVars>
      </dgm:prSet>
      <dgm:spPr/>
    </dgm:pt>
    <dgm:pt modelId="{68C1C295-7758-C34E-B84F-428D339F3D96}" type="pres">
      <dgm:prSet presAssocID="{C8AD6A7A-40AC-1C42-AA56-5D00311D00A1}" presName="rootConnector" presStyleLbl="node2" presStyleIdx="2" presStyleCnt="3"/>
      <dgm:spPr/>
    </dgm:pt>
    <dgm:pt modelId="{A654A253-D58B-F842-AB91-2DB3998635C6}" type="pres">
      <dgm:prSet presAssocID="{C8AD6A7A-40AC-1C42-AA56-5D00311D00A1}" presName="hierChild4" presStyleCnt="0"/>
      <dgm:spPr/>
    </dgm:pt>
    <dgm:pt modelId="{615A9133-085E-B34D-B88D-2058874B4E25}" type="pres">
      <dgm:prSet presAssocID="{1B91C3D8-022A-A946-A5BD-084B2B00427B}" presName="Name37" presStyleLbl="parChTrans1D3" presStyleIdx="6" presStyleCnt="8"/>
      <dgm:spPr/>
    </dgm:pt>
    <dgm:pt modelId="{18FA55D5-F4B7-1A40-BAB4-EEEDFF50CE09}" type="pres">
      <dgm:prSet presAssocID="{E27B6407-ED57-E64D-9EDC-2ADEF8C38C46}" presName="hierRoot2" presStyleCnt="0">
        <dgm:presLayoutVars>
          <dgm:hierBranch val="init"/>
        </dgm:presLayoutVars>
      </dgm:prSet>
      <dgm:spPr/>
    </dgm:pt>
    <dgm:pt modelId="{48BE990B-BFDD-DC4E-804F-70095B4D435A}" type="pres">
      <dgm:prSet presAssocID="{E27B6407-ED57-E64D-9EDC-2ADEF8C38C46}" presName="rootComposite" presStyleCnt="0"/>
      <dgm:spPr/>
    </dgm:pt>
    <dgm:pt modelId="{7632119D-E434-DB44-9BDA-39D34BE76326}" type="pres">
      <dgm:prSet presAssocID="{E27B6407-ED57-E64D-9EDC-2ADEF8C38C46}" presName="rootText" presStyleLbl="node3" presStyleIdx="6" presStyleCnt="8">
        <dgm:presLayoutVars>
          <dgm:chPref val="3"/>
        </dgm:presLayoutVars>
      </dgm:prSet>
      <dgm:spPr/>
    </dgm:pt>
    <dgm:pt modelId="{F63CD1A9-DD09-4F4B-8574-798A1399C089}" type="pres">
      <dgm:prSet presAssocID="{E27B6407-ED57-E64D-9EDC-2ADEF8C38C46}" presName="rootConnector" presStyleLbl="node3" presStyleIdx="6" presStyleCnt="8"/>
      <dgm:spPr/>
    </dgm:pt>
    <dgm:pt modelId="{E83BCB24-777E-3C42-AB53-1D72360E8CAF}" type="pres">
      <dgm:prSet presAssocID="{E27B6407-ED57-E64D-9EDC-2ADEF8C38C46}" presName="hierChild4" presStyleCnt="0"/>
      <dgm:spPr/>
    </dgm:pt>
    <dgm:pt modelId="{74DD60C1-FD5F-7841-9186-3DF387515A30}" type="pres">
      <dgm:prSet presAssocID="{E27B6407-ED57-E64D-9EDC-2ADEF8C38C46}" presName="hierChild5" presStyleCnt="0"/>
      <dgm:spPr/>
    </dgm:pt>
    <dgm:pt modelId="{90E99F66-6963-CF4E-98CB-527EAF84B10D}" type="pres">
      <dgm:prSet presAssocID="{5A525AB9-504C-164F-88DC-2BBC38F223EA}" presName="Name37" presStyleLbl="parChTrans1D3" presStyleIdx="7" presStyleCnt="8"/>
      <dgm:spPr/>
    </dgm:pt>
    <dgm:pt modelId="{9EC4FB40-D99C-234A-92B2-E6E50CF1F54D}" type="pres">
      <dgm:prSet presAssocID="{F9BEC335-B62A-024F-B4BB-8B63E096EEDF}" presName="hierRoot2" presStyleCnt="0">
        <dgm:presLayoutVars>
          <dgm:hierBranch val="init"/>
        </dgm:presLayoutVars>
      </dgm:prSet>
      <dgm:spPr/>
    </dgm:pt>
    <dgm:pt modelId="{DEA31D8F-E74D-F54C-A35E-9E8A6672BE62}" type="pres">
      <dgm:prSet presAssocID="{F9BEC335-B62A-024F-B4BB-8B63E096EEDF}" presName="rootComposite" presStyleCnt="0"/>
      <dgm:spPr/>
    </dgm:pt>
    <dgm:pt modelId="{31A82CC1-30FA-3F43-9F80-B2726E3CFFD8}" type="pres">
      <dgm:prSet presAssocID="{F9BEC335-B62A-024F-B4BB-8B63E096EEDF}" presName="rootText" presStyleLbl="node3" presStyleIdx="7" presStyleCnt="8">
        <dgm:presLayoutVars>
          <dgm:chPref val="3"/>
        </dgm:presLayoutVars>
      </dgm:prSet>
      <dgm:spPr/>
    </dgm:pt>
    <dgm:pt modelId="{A7BCD46B-2ABF-A34F-91B5-7C9D4448400F}" type="pres">
      <dgm:prSet presAssocID="{F9BEC335-B62A-024F-B4BB-8B63E096EEDF}" presName="rootConnector" presStyleLbl="node3" presStyleIdx="7" presStyleCnt="8"/>
      <dgm:spPr/>
    </dgm:pt>
    <dgm:pt modelId="{9E15F4C6-F7A6-464E-8C2E-7BBAA48F0AE7}" type="pres">
      <dgm:prSet presAssocID="{F9BEC335-B62A-024F-B4BB-8B63E096EEDF}" presName="hierChild4" presStyleCnt="0"/>
      <dgm:spPr/>
    </dgm:pt>
    <dgm:pt modelId="{E18FF6F2-4D79-3441-BC4D-09E1E1C2D9CD}" type="pres">
      <dgm:prSet presAssocID="{F9BEC335-B62A-024F-B4BB-8B63E096EEDF}" presName="hierChild5" presStyleCnt="0"/>
      <dgm:spPr/>
    </dgm:pt>
    <dgm:pt modelId="{5CA9F755-2CCA-4B4B-84BA-E7CE18B78FF1}" type="pres">
      <dgm:prSet presAssocID="{C8AD6A7A-40AC-1C42-AA56-5D00311D00A1}" presName="hierChild5" presStyleCnt="0"/>
      <dgm:spPr/>
    </dgm:pt>
    <dgm:pt modelId="{6239AD10-6DF2-1F4F-BA85-BF587DF7F33A}" type="pres">
      <dgm:prSet presAssocID="{C9951805-AC7E-9340-B56D-E302C5057712}" presName="hierChild3" presStyleCnt="0"/>
      <dgm:spPr/>
    </dgm:pt>
  </dgm:ptLst>
  <dgm:cxnLst>
    <dgm:cxn modelId="{60A0240B-CAFB-4545-BDF0-2CF2FDB13A00}" srcId="{C9951805-AC7E-9340-B56D-E302C5057712}" destId="{C8AD6A7A-40AC-1C42-AA56-5D00311D00A1}" srcOrd="2" destOrd="0" parTransId="{479EBEAD-6081-8A41-9EAC-B0DC2B8B08F5}" sibTransId="{2DA89181-1DBE-6D42-9D73-457AB1337F1D}"/>
    <dgm:cxn modelId="{24DE8515-85EE-2A4A-A7A0-4424B712D9A8}" type="presOf" srcId="{15C2F636-411D-DB47-8996-1DEC9C4A509B}" destId="{625AE8E7-AB1A-044E-ACE7-A8B9DFDA3A10}" srcOrd="0" destOrd="0" presId="urn:microsoft.com/office/officeart/2005/8/layout/orgChart1"/>
    <dgm:cxn modelId="{AE3EC218-4526-F545-8F31-AC5EF7EADFCC}" type="presOf" srcId="{55586B78-1EB0-D44C-A97A-83F6F3012490}" destId="{F7B826B0-2785-A343-BE7B-6063F1452283}" srcOrd="1" destOrd="0" presId="urn:microsoft.com/office/officeart/2005/8/layout/orgChart1"/>
    <dgm:cxn modelId="{4E3F7A1C-3888-E449-8286-5D3A8AE274B0}" srcId="{8EA91840-6D22-684C-94B8-0E50FA46A726}" destId="{EB4E88B2-DE28-AF4A-81ED-002E618E2D81}" srcOrd="2" destOrd="0" parTransId="{882D0F42-77F5-7747-BD32-5128FCF13BBE}" sibTransId="{A8E05656-C7D1-994C-AD9F-D822DF71424C}"/>
    <dgm:cxn modelId="{8094151E-7161-BD42-9730-3FF84F49AB38}" type="presOf" srcId="{C8AD6A7A-40AC-1C42-AA56-5D00311D00A1}" destId="{68C1C295-7758-C34E-B84F-428D339F3D96}" srcOrd="1" destOrd="0" presId="urn:microsoft.com/office/officeart/2005/8/layout/orgChart1"/>
    <dgm:cxn modelId="{F7BBCF2A-65A2-3546-9A90-6BA19BCA3F2D}" srcId="{ABEC4508-A4F6-694D-A98A-21EBC3E33397}" destId="{5F15F2C9-F183-3940-AD02-9AE70AAE538D}" srcOrd="2" destOrd="0" parTransId="{749949FC-A5F3-EC43-8001-292AF13F02E1}" sibTransId="{B45918ED-247A-9B40-B710-70776A7E51E4}"/>
    <dgm:cxn modelId="{BE867A2D-EEDE-BA4E-85DE-387746EEF39F}" type="presOf" srcId="{EB4E88B2-DE28-AF4A-81ED-002E618E2D81}" destId="{6B469194-56E5-4A41-BF2E-756F53158454}" srcOrd="0" destOrd="0" presId="urn:microsoft.com/office/officeart/2005/8/layout/orgChart1"/>
    <dgm:cxn modelId="{F1F32133-6427-3143-8BC9-6E6C63C2C49E}" type="presOf" srcId="{41775B71-A69E-1749-AEA3-52579070CB09}" destId="{54202F47-2DB4-0A4B-97E8-A76191BBC36D}" srcOrd="0" destOrd="0" presId="urn:microsoft.com/office/officeart/2005/8/layout/orgChart1"/>
    <dgm:cxn modelId="{91231D36-8358-634F-AD39-5BDA3B19AF27}" type="presOf" srcId="{D070C1AA-4618-4A40-9B48-F836E26FEE0B}" destId="{7EDC77A2-034E-E54A-9A30-3771EEA2794A}" srcOrd="0" destOrd="0" presId="urn:microsoft.com/office/officeart/2005/8/layout/orgChart1"/>
    <dgm:cxn modelId="{1C7D063B-CD9D-154B-955B-81E93A506F9A}" srcId="{D1A82090-82EC-124A-8223-E6F665E7E024}" destId="{55586B78-1EB0-D44C-A97A-83F6F3012490}" srcOrd="1" destOrd="0" parTransId="{D070C1AA-4618-4A40-9B48-F836E26FEE0B}" sibTransId="{62EE3ADE-375F-B643-BBFB-1287B48D72FE}"/>
    <dgm:cxn modelId="{12BC353B-4C78-BA47-AB45-4F7A32BB7ED2}" srcId="{ABEC4508-A4F6-694D-A98A-21EBC3E33397}" destId="{61F88096-3CE5-D24B-A18E-B4FBFFF7AD9B}" srcOrd="1" destOrd="0" parTransId="{DCECBDB2-0B13-C547-9EBD-07F230F86B32}" sibTransId="{282C0220-2804-D140-AFDD-0FEFD45F6180}"/>
    <dgm:cxn modelId="{37E7E23D-F3BD-B141-A0D3-0EDF9E3F6A3F}" srcId="{C8AD6A7A-40AC-1C42-AA56-5D00311D00A1}" destId="{F9BEC335-B62A-024F-B4BB-8B63E096EEDF}" srcOrd="1" destOrd="0" parTransId="{5A525AB9-504C-164F-88DC-2BBC38F223EA}" sibTransId="{AF18FBF5-7EE9-DA4C-ACB2-C5F145602DE6}"/>
    <dgm:cxn modelId="{A79A893F-0665-9F42-9A77-058BEB46945A}" srcId="{C9951805-AC7E-9340-B56D-E302C5057712}" destId="{F28D69BB-5A06-2D49-8417-F4D6C9198B7A}" srcOrd="1" destOrd="0" parTransId="{78B84423-6027-2146-979F-AF95844AE667}" sibTransId="{A78071FE-1FFC-014D-A72C-818208D6C428}"/>
    <dgm:cxn modelId="{B5D96252-AD44-3142-8E1E-0F3E488A79C6}" type="presOf" srcId="{8EA91840-6D22-684C-94B8-0E50FA46A726}" destId="{9B9BAADF-438F-5F44-A7AD-4D7691E41C32}" srcOrd="0" destOrd="0" presId="urn:microsoft.com/office/officeart/2005/8/layout/orgChart1"/>
    <dgm:cxn modelId="{FBB09857-967F-0A41-B021-294AAE4C46A9}" type="presOf" srcId="{D1A82090-82EC-124A-8223-E6F665E7E024}" destId="{D8CD7DA3-165C-004A-9637-4E7FA67B3447}" srcOrd="0" destOrd="0" presId="urn:microsoft.com/office/officeart/2005/8/layout/orgChart1"/>
    <dgm:cxn modelId="{2B333C58-B9D5-1742-807E-7182C3A06C35}" type="presOf" srcId="{ABEC4508-A4F6-694D-A98A-21EBC3E33397}" destId="{0CC9A7CD-311F-2D44-B467-4D66B66DDD4C}" srcOrd="0" destOrd="0" presId="urn:microsoft.com/office/officeart/2005/8/layout/orgChart1"/>
    <dgm:cxn modelId="{4050065C-2F2D-4944-9D01-48DF9550E76D}" type="presOf" srcId="{55586B78-1EB0-D44C-A97A-83F6F3012490}" destId="{856117A8-C060-5A4C-97BA-085149074BAC}" srcOrd="0" destOrd="0" presId="urn:microsoft.com/office/officeart/2005/8/layout/orgChart1"/>
    <dgm:cxn modelId="{FE9BDC5D-D982-B44A-975F-58BA70C600AC}" type="presOf" srcId="{8BB4A4B5-560F-FD4C-85A1-184ADB8DAEAA}" destId="{C277D0F6-6197-9A4C-A636-7D669A7F8CE1}" srcOrd="0" destOrd="0" presId="urn:microsoft.com/office/officeart/2005/8/layout/orgChart1"/>
    <dgm:cxn modelId="{8A9EFC65-8D3F-3B47-8700-548188A7A6C8}" type="presOf" srcId="{DCECBDB2-0B13-C547-9EBD-07F230F86B32}" destId="{973E7462-5C40-8F44-A4C5-D8BC1F47D2A5}" srcOrd="0" destOrd="0" presId="urn:microsoft.com/office/officeart/2005/8/layout/orgChart1"/>
    <dgm:cxn modelId="{B3838C6C-0080-DD4C-8089-1F019680EE81}" srcId="{F28D69BB-5A06-2D49-8417-F4D6C9198B7A}" destId="{8EA91840-6D22-684C-94B8-0E50FA46A726}" srcOrd="1" destOrd="0" parTransId="{D56DAFE8-5A9F-4247-B43E-0E1105416E8E}" sibTransId="{BF1F35C5-4548-4842-BB70-C1453CAAECEA}"/>
    <dgm:cxn modelId="{D9491B70-CB1B-A544-B047-CD23C7875788}" type="presOf" srcId="{9EB190B1-3CC3-124F-9FCA-765F08D42846}" destId="{2FC3DDE0-EB14-584B-B399-C305C4540A92}" srcOrd="0" destOrd="0" presId="urn:microsoft.com/office/officeart/2005/8/layout/orgChart1"/>
    <dgm:cxn modelId="{5BC15281-C114-674B-AF4A-55EC97EA9B7D}" type="presOf" srcId="{8EA91840-6D22-684C-94B8-0E50FA46A726}" destId="{4C67F90A-FD7B-B443-89B7-EDB0D38AB958}" srcOrd="1" destOrd="0" presId="urn:microsoft.com/office/officeart/2005/8/layout/orgChart1"/>
    <dgm:cxn modelId="{8E0F1583-8F4B-224B-B87F-F0FDB041F182}" type="presOf" srcId="{06C16ECD-6F58-4E43-A660-F3CCFCB48387}" destId="{ED428A19-6134-2D41-9FBD-A0593CAD67D3}" srcOrd="0" destOrd="0" presId="urn:microsoft.com/office/officeart/2005/8/layout/orgChart1"/>
    <dgm:cxn modelId="{5852A084-9378-E94D-9D28-51D8C973A78A}" type="presOf" srcId="{E27B6407-ED57-E64D-9EDC-2ADEF8C38C46}" destId="{F63CD1A9-DD09-4F4B-8574-798A1399C089}" srcOrd="1" destOrd="0" presId="urn:microsoft.com/office/officeart/2005/8/layout/orgChart1"/>
    <dgm:cxn modelId="{4DDBC385-D7DA-C443-9DB6-0E57E4DA89F6}" type="presOf" srcId="{ABEC4508-A4F6-694D-A98A-21EBC3E33397}" destId="{2D6A7A57-ABD4-974F-93D8-55521F332C7E}" srcOrd="1" destOrd="0" presId="urn:microsoft.com/office/officeart/2005/8/layout/orgChart1"/>
    <dgm:cxn modelId="{07933B87-8722-884D-B976-3D642364CE6A}" type="presOf" srcId="{0707211E-2C36-A640-9EF6-03F8AB752525}" destId="{9960D384-0705-244D-B81A-12A5428BB49C}" srcOrd="0" destOrd="0" presId="urn:microsoft.com/office/officeart/2005/8/layout/orgChart1"/>
    <dgm:cxn modelId="{A145EB87-687D-4446-B294-D23103D7689A}" srcId="{D1A82090-82EC-124A-8223-E6F665E7E024}" destId="{15C2F636-411D-DB47-8996-1DEC9C4A509B}" srcOrd="0" destOrd="0" parTransId="{38E7CD68-6171-DE45-9AC4-7081FA50DC12}" sibTransId="{7EA6C3D9-577C-3243-A47B-BAD07E68BC0C}"/>
    <dgm:cxn modelId="{A10A6A89-C7FB-284D-883A-0E1D5082F0D1}" srcId="{F28D69BB-5A06-2D49-8417-F4D6C9198B7A}" destId="{D1A82090-82EC-124A-8223-E6F665E7E024}" srcOrd="0" destOrd="0" parTransId="{AEEB0A68-4D67-4F43-A039-8C95D1D93799}" sibTransId="{C97AF62D-2C56-9F40-BF2F-092B114CF44D}"/>
    <dgm:cxn modelId="{3D55108B-80FB-3546-84E4-38DBE41AA70F}" type="presOf" srcId="{EE7AB857-22E4-CF45-A96E-F734C3454668}" destId="{1BD05792-9B89-444F-956C-866AB49FAB22}" srcOrd="1" destOrd="0" presId="urn:microsoft.com/office/officeart/2005/8/layout/orgChart1"/>
    <dgm:cxn modelId="{90D7ED8C-83A0-EA44-B5EC-03AB7E301A34}" type="presOf" srcId="{61F88096-3CE5-D24B-A18E-B4FBFFF7AD9B}" destId="{D179FA7E-90B5-0347-8410-C09A55EADEB5}" srcOrd="0" destOrd="0" presId="urn:microsoft.com/office/officeart/2005/8/layout/orgChart1"/>
    <dgm:cxn modelId="{4A80688D-502A-F14D-8AB1-6758DFEF6DD0}" srcId="{C9951805-AC7E-9340-B56D-E302C5057712}" destId="{ABEC4508-A4F6-694D-A98A-21EBC3E33397}" srcOrd="0" destOrd="0" parTransId="{2F411BE8-CBD2-7440-8095-6B52D0E73185}" sibTransId="{C4A5555C-F6EB-EF4C-B388-9D3800ECCA2B}"/>
    <dgm:cxn modelId="{608DEF8D-593E-7F45-B5CA-6E6F663516E6}" type="presOf" srcId="{882D0F42-77F5-7747-BD32-5128FCF13BBE}" destId="{F4787392-079E-EF45-9D3F-DB5681EAE41A}" srcOrd="0" destOrd="0" presId="urn:microsoft.com/office/officeart/2005/8/layout/orgChart1"/>
    <dgm:cxn modelId="{82E7C08F-9C40-F244-B9DF-30784602E5ED}" type="presOf" srcId="{F28D69BB-5A06-2D49-8417-F4D6C9198B7A}" destId="{B7300646-18C7-374D-92D3-57D50FA33BD5}" srcOrd="0" destOrd="0" presId="urn:microsoft.com/office/officeart/2005/8/layout/orgChart1"/>
    <dgm:cxn modelId="{BDDA8892-981D-3648-8D81-F1B6AA5D89AD}" srcId="{F28D69BB-5A06-2D49-8417-F4D6C9198B7A}" destId="{EE7AB857-22E4-CF45-A96E-F734C3454668}" srcOrd="2" destOrd="0" parTransId="{06C16ECD-6F58-4E43-A660-F3CCFCB48387}" sibTransId="{1161DDB1-709F-E74E-9D6D-0E51266361F5}"/>
    <dgm:cxn modelId="{FE56A592-96DD-7549-8806-6D6C6148ACF5}" type="presOf" srcId="{EB4E88B2-DE28-AF4A-81ED-002E618E2D81}" destId="{77BCF00B-AD90-B644-A0CD-30273A2536DE}" srcOrd="1" destOrd="0" presId="urn:microsoft.com/office/officeart/2005/8/layout/orgChart1"/>
    <dgm:cxn modelId="{2B5B1C93-6645-5445-8731-B04CCACC2545}" type="presOf" srcId="{61F88096-3CE5-D24B-A18E-B4FBFFF7AD9B}" destId="{052653F8-6712-644B-BEE3-5B83477D5822}" srcOrd="1" destOrd="0" presId="urn:microsoft.com/office/officeart/2005/8/layout/orgChart1"/>
    <dgm:cxn modelId="{7DF3FD96-0EA0-D441-891A-83969FD1E5C9}" type="presOf" srcId="{41648766-BAAA-F143-AA07-81A901254B13}" destId="{0EFD9AD1-3141-D346-986B-D54956360375}" srcOrd="0" destOrd="0" presId="urn:microsoft.com/office/officeart/2005/8/layout/orgChart1"/>
    <dgm:cxn modelId="{74F30197-5677-9047-BADF-3A7806401A54}" type="presOf" srcId="{C038F45B-ACD9-0741-BBB5-7E4E9EA1F12B}" destId="{FAA39C09-6098-5E41-BF8A-34EDC3120CC7}" srcOrd="0" destOrd="0" presId="urn:microsoft.com/office/officeart/2005/8/layout/orgChart1"/>
    <dgm:cxn modelId="{70DD149C-31B6-7146-BB1C-55C5B6246E7E}" type="presOf" srcId="{78B84423-6027-2146-979F-AF95844AE667}" destId="{EA80C67B-9F27-AC49-8CCB-29E51B1C52FC}" srcOrd="0" destOrd="0" presId="urn:microsoft.com/office/officeart/2005/8/layout/orgChart1"/>
    <dgm:cxn modelId="{DAC5309F-0562-574D-99FC-E51CFAF2CBD6}" type="presOf" srcId="{C9951805-AC7E-9340-B56D-E302C5057712}" destId="{7355A0E3-A8B8-BD47-A3DC-57B7996CD5BA}" srcOrd="0" destOrd="0" presId="urn:microsoft.com/office/officeart/2005/8/layout/orgChart1"/>
    <dgm:cxn modelId="{5C9788A0-B532-2046-B867-5FC9ABBA19C8}" type="presOf" srcId="{749949FC-A5F3-EC43-8001-292AF13F02E1}" destId="{FD7344E4-5118-2940-A03A-169ED6CD56C9}" srcOrd="0" destOrd="0" presId="urn:microsoft.com/office/officeart/2005/8/layout/orgChart1"/>
    <dgm:cxn modelId="{BCD591A4-7C92-CD40-B27E-264CB3954F23}" srcId="{ABEC4508-A4F6-694D-A98A-21EBC3E33397}" destId="{9EB190B1-3CC3-124F-9FCA-765F08D42846}" srcOrd="0" destOrd="0" parTransId="{0421E7BB-51B3-2944-88C0-643141822BE5}" sibTransId="{86F6BABD-5A80-3941-878D-D3BBBA3276AF}"/>
    <dgm:cxn modelId="{2F4777A5-EC57-7B4E-9950-AEBB8B6B028D}" type="presOf" srcId="{E27B6407-ED57-E64D-9EDC-2ADEF8C38C46}" destId="{7632119D-E434-DB44-9BDA-39D34BE76326}" srcOrd="0" destOrd="0" presId="urn:microsoft.com/office/officeart/2005/8/layout/orgChart1"/>
    <dgm:cxn modelId="{3E04F8A7-18E5-214A-A774-8DDC7E3774F4}" srcId="{8EA91840-6D22-684C-94B8-0E50FA46A726}" destId="{41775B71-A69E-1749-AEA3-52579070CB09}" srcOrd="1" destOrd="0" parTransId="{0707211E-2C36-A640-9EF6-03F8AB752525}" sibTransId="{140F0581-31A6-334D-9EE6-D3D5E104BC2A}"/>
    <dgm:cxn modelId="{333605B3-4C2E-9F42-9CC5-EBA0860AF8AF}" srcId="{C038F45B-ACD9-0741-BBB5-7E4E9EA1F12B}" destId="{C9951805-AC7E-9340-B56D-E302C5057712}" srcOrd="0" destOrd="0" parTransId="{E7255666-22DF-0F4F-B7B1-F84C01CA02C5}" sibTransId="{3D2239CA-BCD2-8B42-83C8-A300EE30049A}"/>
    <dgm:cxn modelId="{1B3D94B5-51D6-C246-910D-9397FCC889A8}" type="presOf" srcId="{AEEB0A68-4D67-4F43-A039-8C95D1D93799}" destId="{A593186B-159C-7345-91AF-21343EC395BD}" srcOrd="0" destOrd="0" presId="urn:microsoft.com/office/officeart/2005/8/layout/orgChart1"/>
    <dgm:cxn modelId="{5E6702B9-F78B-B742-938C-56CEB76422B7}" type="presOf" srcId="{38E7CD68-6171-DE45-9AC4-7081FA50DC12}" destId="{DDF70E3E-A754-F445-B34D-2B3D3A2D6E1E}" srcOrd="0" destOrd="0" presId="urn:microsoft.com/office/officeart/2005/8/layout/orgChart1"/>
    <dgm:cxn modelId="{D24061BA-0753-8048-AB30-5370A733C393}" type="presOf" srcId="{41775B71-A69E-1749-AEA3-52579070CB09}" destId="{988C195E-40D7-7144-BB8E-23B64BDF2D02}" srcOrd="1" destOrd="0" presId="urn:microsoft.com/office/officeart/2005/8/layout/orgChart1"/>
    <dgm:cxn modelId="{6FF8F5BB-9000-DC4C-AB90-407AD6516D90}" type="presOf" srcId="{2F411BE8-CBD2-7440-8095-6B52D0E73185}" destId="{2E42B4F2-F672-DB4E-9ED3-4221B269BB40}" srcOrd="0" destOrd="0" presId="urn:microsoft.com/office/officeart/2005/8/layout/orgChart1"/>
    <dgm:cxn modelId="{522544BC-E5BA-FF46-B68C-234A9037CC52}" type="presOf" srcId="{D1A82090-82EC-124A-8223-E6F665E7E024}" destId="{4BCFE16E-9A35-3849-930C-4EA1446FE3F9}" srcOrd="1" destOrd="0" presId="urn:microsoft.com/office/officeart/2005/8/layout/orgChart1"/>
    <dgm:cxn modelId="{9D5197BD-16B1-1B46-9336-405CBD874FCC}" type="presOf" srcId="{5F15F2C9-F183-3940-AD02-9AE70AAE538D}" destId="{9475A2ED-A475-794B-95F3-F987557CE040}" srcOrd="0" destOrd="0" presId="urn:microsoft.com/office/officeart/2005/8/layout/orgChart1"/>
    <dgm:cxn modelId="{961000C7-05F3-A644-896D-5EC792A481CF}" type="presOf" srcId="{F28D69BB-5A06-2D49-8417-F4D6C9198B7A}" destId="{4A495147-2019-004A-8B53-66420D62A7CB}" srcOrd="1" destOrd="0" presId="urn:microsoft.com/office/officeart/2005/8/layout/orgChart1"/>
    <dgm:cxn modelId="{3410D6D2-0BDA-674A-B297-4E8926C17BA0}" srcId="{8EA91840-6D22-684C-94B8-0E50FA46A726}" destId="{41648766-BAAA-F143-AA07-81A901254B13}" srcOrd="0" destOrd="0" parTransId="{8BB4A4B5-560F-FD4C-85A1-184ADB8DAEAA}" sibTransId="{B8AD5E7C-4409-6840-954F-9958498C72C0}"/>
    <dgm:cxn modelId="{A969B3D5-7C7D-FC4A-AA72-8B6B784562CF}" type="presOf" srcId="{5F15F2C9-F183-3940-AD02-9AE70AAE538D}" destId="{DB3569F0-F325-D348-B7FA-AE8C0F113B8A}" srcOrd="1" destOrd="0" presId="urn:microsoft.com/office/officeart/2005/8/layout/orgChart1"/>
    <dgm:cxn modelId="{6B2B26D9-40D5-9149-9800-696793E81C20}" type="presOf" srcId="{F9BEC335-B62A-024F-B4BB-8B63E096EEDF}" destId="{A7BCD46B-2ABF-A34F-91B5-7C9D4448400F}" srcOrd="1" destOrd="0" presId="urn:microsoft.com/office/officeart/2005/8/layout/orgChart1"/>
    <dgm:cxn modelId="{B31D5BDD-F860-1049-9371-3FB0659882E0}" type="presOf" srcId="{C9951805-AC7E-9340-B56D-E302C5057712}" destId="{405533C0-1162-6A43-BA91-ACA7973A4BB6}" srcOrd="1" destOrd="0" presId="urn:microsoft.com/office/officeart/2005/8/layout/orgChart1"/>
    <dgm:cxn modelId="{384B02DF-DB1D-424C-8B9D-6F9A1358F392}" type="presOf" srcId="{0421E7BB-51B3-2944-88C0-643141822BE5}" destId="{3C31C781-39A1-7240-BD3B-4F870395E9A1}" srcOrd="0" destOrd="0" presId="urn:microsoft.com/office/officeart/2005/8/layout/orgChart1"/>
    <dgm:cxn modelId="{F1D72BDF-F7E7-1541-BDA6-AF167250A74A}" type="presOf" srcId="{15C2F636-411D-DB47-8996-1DEC9C4A509B}" destId="{9DD51FB8-764A-A64E-8116-7C3D65FA2CD7}" srcOrd="1" destOrd="0" presId="urn:microsoft.com/office/officeart/2005/8/layout/orgChart1"/>
    <dgm:cxn modelId="{19DCD5DF-FD45-B44D-B22E-8649E3C9C37C}" type="presOf" srcId="{F9BEC335-B62A-024F-B4BB-8B63E096EEDF}" destId="{31A82CC1-30FA-3F43-9F80-B2726E3CFFD8}" srcOrd="0" destOrd="0" presId="urn:microsoft.com/office/officeart/2005/8/layout/orgChart1"/>
    <dgm:cxn modelId="{7B4823E0-5B12-9C40-B9BD-B52A6BFBA5EF}" type="presOf" srcId="{479EBEAD-6081-8A41-9EAC-B0DC2B8B08F5}" destId="{CFD80213-BB1B-C448-B6F0-3C4A016BD9E4}" srcOrd="0" destOrd="0" presId="urn:microsoft.com/office/officeart/2005/8/layout/orgChart1"/>
    <dgm:cxn modelId="{77461CE3-1C67-5B42-846C-CBB2F50A0C4F}" type="presOf" srcId="{C8AD6A7A-40AC-1C42-AA56-5D00311D00A1}" destId="{B1542D1B-E5B3-2343-8364-971A72D05CDF}" srcOrd="0" destOrd="0" presId="urn:microsoft.com/office/officeart/2005/8/layout/orgChart1"/>
    <dgm:cxn modelId="{82F84FE5-F071-0E49-BE67-B0757984F40B}" type="presOf" srcId="{1B91C3D8-022A-A946-A5BD-084B2B00427B}" destId="{615A9133-085E-B34D-B88D-2058874B4E25}" srcOrd="0" destOrd="0" presId="urn:microsoft.com/office/officeart/2005/8/layout/orgChart1"/>
    <dgm:cxn modelId="{8C9818EB-2DB6-F247-A7AD-245B410430A1}" type="presOf" srcId="{5A525AB9-504C-164F-88DC-2BBC38F223EA}" destId="{90E99F66-6963-CF4E-98CB-527EAF84B10D}" srcOrd="0" destOrd="0" presId="urn:microsoft.com/office/officeart/2005/8/layout/orgChart1"/>
    <dgm:cxn modelId="{B30EF8EC-E703-854F-9F08-7E432F06DA57}" type="presOf" srcId="{EE7AB857-22E4-CF45-A96E-F734C3454668}" destId="{17766EAA-B62E-D94A-A13E-F7A38BE04C6F}" srcOrd="0" destOrd="0" presId="urn:microsoft.com/office/officeart/2005/8/layout/orgChart1"/>
    <dgm:cxn modelId="{97D6DCF1-89AF-BE4A-98A9-E5D0CC923632}" type="presOf" srcId="{41648766-BAAA-F143-AA07-81A901254B13}" destId="{2A53C04D-ACEA-0C40-B27C-0BBA86CE2961}" srcOrd="1" destOrd="0" presId="urn:microsoft.com/office/officeart/2005/8/layout/orgChart1"/>
    <dgm:cxn modelId="{BEC5FDF2-0C25-4E4F-9E97-68FED0D0E59F}" type="presOf" srcId="{9EB190B1-3CC3-124F-9FCA-765F08D42846}" destId="{2E7CAAC9-900E-7E43-BCE3-2D76DBB9E596}" srcOrd="1" destOrd="0" presId="urn:microsoft.com/office/officeart/2005/8/layout/orgChart1"/>
    <dgm:cxn modelId="{5B82DBFE-9A3F-9448-AF2B-10C174AEA3F5}" type="presOf" srcId="{D56DAFE8-5A9F-4247-B43E-0E1105416E8E}" destId="{F5355A55-3353-194C-93CC-7E5A28085816}" srcOrd="0" destOrd="0" presId="urn:microsoft.com/office/officeart/2005/8/layout/orgChart1"/>
    <dgm:cxn modelId="{F7D65BFF-2803-E64A-8231-293C698008A4}" srcId="{C8AD6A7A-40AC-1C42-AA56-5D00311D00A1}" destId="{E27B6407-ED57-E64D-9EDC-2ADEF8C38C46}" srcOrd="0" destOrd="0" parTransId="{1B91C3D8-022A-A946-A5BD-084B2B00427B}" sibTransId="{BC89B8B5-42EB-BD42-ACCD-FBE26612CC29}"/>
    <dgm:cxn modelId="{B5DB21D3-AF21-1C48-A4FB-12912F93241A}" type="presParOf" srcId="{FAA39C09-6098-5E41-BF8A-34EDC3120CC7}" destId="{30D4C8D7-A9EC-ED4F-AC2A-B17F4FD16F8E}" srcOrd="0" destOrd="0" presId="urn:microsoft.com/office/officeart/2005/8/layout/orgChart1"/>
    <dgm:cxn modelId="{0AE835F8-989F-DC4B-944C-E9307E6C14A6}" type="presParOf" srcId="{30D4C8D7-A9EC-ED4F-AC2A-B17F4FD16F8E}" destId="{EF640E7B-78DE-5B47-9A4D-AC5649FDBE65}" srcOrd="0" destOrd="0" presId="urn:microsoft.com/office/officeart/2005/8/layout/orgChart1"/>
    <dgm:cxn modelId="{207D1A6A-44A7-8440-A026-4F09B6F44624}" type="presParOf" srcId="{EF640E7B-78DE-5B47-9A4D-AC5649FDBE65}" destId="{7355A0E3-A8B8-BD47-A3DC-57B7996CD5BA}" srcOrd="0" destOrd="0" presId="urn:microsoft.com/office/officeart/2005/8/layout/orgChart1"/>
    <dgm:cxn modelId="{4B673FF3-65AC-F943-A0C6-BBB9424615D8}" type="presParOf" srcId="{EF640E7B-78DE-5B47-9A4D-AC5649FDBE65}" destId="{405533C0-1162-6A43-BA91-ACA7973A4BB6}" srcOrd="1" destOrd="0" presId="urn:microsoft.com/office/officeart/2005/8/layout/orgChart1"/>
    <dgm:cxn modelId="{A0AADD6F-2339-464C-9771-6D66324C8E94}" type="presParOf" srcId="{30D4C8D7-A9EC-ED4F-AC2A-B17F4FD16F8E}" destId="{41609822-7E47-134A-BE9E-39AF0679DFA7}" srcOrd="1" destOrd="0" presId="urn:microsoft.com/office/officeart/2005/8/layout/orgChart1"/>
    <dgm:cxn modelId="{8BFE17DE-6CD9-AE47-9178-8EA99B267F38}" type="presParOf" srcId="{41609822-7E47-134A-BE9E-39AF0679DFA7}" destId="{2E42B4F2-F672-DB4E-9ED3-4221B269BB40}" srcOrd="0" destOrd="0" presId="urn:microsoft.com/office/officeart/2005/8/layout/orgChart1"/>
    <dgm:cxn modelId="{6F24D990-9B69-9547-A6B8-69DF0A311E48}" type="presParOf" srcId="{41609822-7E47-134A-BE9E-39AF0679DFA7}" destId="{AC0B72F8-040C-B645-A51F-5BCA2AA737A7}" srcOrd="1" destOrd="0" presId="urn:microsoft.com/office/officeart/2005/8/layout/orgChart1"/>
    <dgm:cxn modelId="{ACC8D7E9-A475-904F-BAC3-D1C164338DA0}" type="presParOf" srcId="{AC0B72F8-040C-B645-A51F-5BCA2AA737A7}" destId="{0BF137DF-60A9-B34F-B14F-541586AF0A10}" srcOrd="0" destOrd="0" presId="urn:microsoft.com/office/officeart/2005/8/layout/orgChart1"/>
    <dgm:cxn modelId="{FD7EA7CA-652C-8247-9734-24D310ECEE36}" type="presParOf" srcId="{0BF137DF-60A9-B34F-B14F-541586AF0A10}" destId="{0CC9A7CD-311F-2D44-B467-4D66B66DDD4C}" srcOrd="0" destOrd="0" presId="urn:microsoft.com/office/officeart/2005/8/layout/orgChart1"/>
    <dgm:cxn modelId="{01BD8540-C000-724A-BE82-97657B1F3C1C}" type="presParOf" srcId="{0BF137DF-60A9-B34F-B14F-541586AF0A10}" destId="{2D6A7A57-ABD4-974F-93D8-55521F332C7E}" srcOrd="1" destOrd="0" presId="urn:microsoft.com/office/officeart/2005/8/layout/orgChart1"/>
    <dgm:cxn modelId="{BDCC3040-618B-B34F-AE29-B36EE4215918}" type="presParOf" srcId="{AC0B72F8-040C-B645-A51F-5BCA2AA737A7}" destId="{FF7DB40A-97A2-E749-9517-781AA647DE35}" srcOrd="1" destOrd="0" presId="urn:microsoft.com/office/officeart/2005/8/layout/orgChart1"/>
    <dgm:cxn modelId="{A4E380B9-3114-704B-A6A4-D87811D8D3EB}" type="presParOf" srcId="{FF7DB40A-97A2-E749-9517-781AA647DE35}" destId="{3C31C781-39A1-7240-BD3B-4F870395E9A1}" srcOrd="0" destOrd="0" presId="urn:microsoft.com/office/officeart/2005/8/layout/orgChart1"/>
    <dgm:cxn modelId="{1984284D-7BF9-8B46-9A88-F5643D5C241B}" type="presParOf" srcId="{FF7DB40A-97A2-E749-9517-781AA647DE35}" destId="{5B348AD3-70CE-D840-83CD-0BDAC4F9FC2F}" srcOrd="1" destOrd="0" presId="urn:microsoft.com/office/officeart/2005/8/layout/orgChart1"/>
    <dgm:cxn modelId="{6D2E0E4E-F4B5-0A41-8FC7-3572E40A6F4C}" type="presParOf" srcId="{5B348AD3-70CE-D840-83CD-0BDAC4F9FC2F}" destId="{91619857-65D8-B642-932F-055E97D15340}" srcOrd="0" destOrd="0" presId="urn:microsoft.com/office/officeart/2005/8/layout/orgChart1"/>
    <dgm:cxn modelId="{46BFFC43-1A67-194A-9F2F-56B1640FEF27}" type="presParOf" srcId="{91619857-65D8-B642-932F-055E97D15340}" destId="{2FC3DDE0-EB14-584B-B399-C305C4540A92}" srcOrd="0" destOrd="0" presId="urn:microsoft.com/office/officeart/2005/8/layout/orgChart1"/>
    <dgm:cxn modelId="{E5E1762D-DD0B-9E42-BDF1-FC3CE53F2C0C}" type="presParOf" srcId="{91619857-65D8-B642-932F-055E97D15340}" destId="{2E7CAAC9-900E-7E43-BCE3-2D76DBB9E596}" srcOrd="1" destOrd="0" presId="urn:microsoft.com/office/officeart/2005/8/layout/orgChart1"/>
    <dgm:cxn modelId="{DE14CD69-068C-1745-A6B7-53BA888EDAA3}" type="presParOf" srcId="{5B348AD3-70CE-D840-83CD-0BDAC4F9FC2F}" destId="{FF0CEC26-151E-D440-A5AB-EF9B4717BB17}" srcOrd="1" destOrd="0" presId="urn:microsoft.com/office/officeart/2005/8/layout/orgChart1"/>
    <dgm:cxn modelId="{D936D673-4465-1E4B-A94A-A2AF59F3420B}" type="presParOf" srcId="{5B348AD3-70CE-D840-83CD-0BDAC4F9FC2F}" destId="{3C560009-29BA-0D43-A140-8BE4DD7C63CE}" srcOrd="2" destOrd="0" presId="urn:microsoft.com/office/officeart/2005/8/layout/orgChart1"/>
    <dgm:cxn modelId="{F95429AC-9AF6-A844-806E-B5FC2D2AF643}" type="presParOf" srcId="{FF7DB40A-97A2-E749-9517-781AA647DE35}" destId="{973E7462-5C40-8F44-A4C5-D8BC1F47D2A5}" srcOrd="2" destOrd="0" presId="urn:microsoft.com/office/officeart/2005/8/layout/orgChart1"/>
    <dgm:cxn modelId="{A2DE4E1E-1308-4243-A18E-A183B2060318}" type="presParOf" srcId="{FF7DB40A-97A2-E749-9517-781AA647DE35}" destId="{A35CEE4D-B7A1-A647-81B1-86B534632FCF}" srcOrd="3" destOrd="0" presId="urn:microsoft.com/office/officeart/2005/8/layout/orgChart1"/>
    <dgm:cxn modelId="{65A164FF-BCED-0F43-B26A-7DC66CD73617}" type="presParOf" srcId="{A35CEE4D-B7A1-A647-81B1-86B534632FCF}" destId="{C3050F1C-4517-DC42-A64F-7266841AAED9}" srcOrd="0" destOrd="0" presId="urn:microsoft.com/office/officeart/2005/8/layout/orgChart1"/>
    <dgm:cxn modelId="{0A83EE7B-8424-EC41-802E-DAEC67B5FC40}" type="presParOf" srcId="{C3050F1C-4517-DC42-A64F-7266841AAED9}" destId="{D179FA7E-90B5-0347-8410-C09A55EADEB5}" srcOrd="0" destOrd="0" presId="urn:microsoft.com/office/officeart/2005/8/layout/orgChart1"/>
    <dgm:cxn modelId="{4AE330E2-94BE-A74B-AA5E-391D4E7456AF}" type="presParOf" srcId="{C3050F1C-4517-DC42-A64F-7266841AAED9}" destId="{052653F8-6712-644B-BEE3-5B83477D5822}" srcOrd="1" destOrd="0" presId="urn:microsoft.com/office/officeart/2005/8/layout/orgChart1"/>
    <dgm:cxn modelId="{2E49DB9D-0201-CA47-9F7C-2B990B2147FA}" type="presParOf" srcId="{A35CEE4D-B7A1-A647-81B1-86B534632FCF}" destId="{44D9A6E3-50A1-BA42-8944-1F6A1A49B02E}" srcOrd="1" destOrd="0" presId="urn:microsoft.com/office/officeart/2005/8/layout/orgChart1"/>
    <dgm:cxn modelId="{76169471-0158-AB4E-8F05-B287E5C883E4}" type="presParOf" srcId="{A35CEE4D-B7A1-A647-81B1-86B534632FCF}" destId="{FDC62826-994B-B648-811F-A10BF38793C9}" srcOrd="2" destOrd="0" presId="urn:microsoft.com/office/officeart/2005/8/layout/orgChart1"/>
    <dgm:cxn modelId="{C229F766-2467-4B41-96F0-144AE80F9A05}" type="presParOf" srcId="{FF7DB40A-97A2-E749-9517-781AA647DE35}" destId="{FD7344E4-5118-2940-A03A-169ED6CD56C9}" srcOrd="4" destOrd="0" presId="urn:microsoft.com/office/officeart/2005/8/layout/orgChart1"/>
    <dgm:cxn modelId="{21FE0170-414E-794E-B100-AC0B3D0971C3}" type="presParOf" srcId="{FF7DB40A-97A2-E749-9517-781AA647DE35}" destId="{6476E510-EEC5-C644-AC29-424B10B8E308}" srcOrd="5" destOrd="0" presId="urn:microsoft.com/office/officeart/2005/8/layout/orgChart1"/>
    <dgm:cxn modelId="{3A0569AF-10A3-C841-B89D-C4F5F1EDC5A4}" type="presParOf" srcId="{6476E510-EEC5-C644-AC29-424B10B8E308}" destId="{70B61EE1-32C8-6B4B-8392-509D4ABAF062}" srcOrd="0" destOrd="0" presId="urn:microsoft.com/office/officeart/2005/8/layout/orgChart1"/>
    <dgm:cxn modelId="{1735FDA2-68C6-6C44-9EC7-081C023E1365}" type="presParOf" srcId="{70B61EE1-32C8-6B4B-8392-509D4ABAF062}" destId="{9475A2ED-A475-794B-95F3-F987557CE040}" srcOrd="0" destOrd="0" presId="urn:microsoft.com/office/officeart/2005/8/layout/orgChart1"/>
    <dgm:cxn modelId="{E72BCC64-396F-7449-A166-B8C8BB3DF4E1}" type="presParOf" srcId="{70B61EE1-32C8-6B4B-8392-509D4ABAF062}" destId="{DB3569F0-F325-D348-B7FA-AE8C0F113B8A}" srcOrd="1" destOrd="0" presId="urn:microsoft.com/office/officeart/2005/8/layout/orgChart1"/>
    <dgm:cxn modelId="{BCFAA02A-24C4-D449-A015-67BB8CD55B1B}" type="presParOf" srcId="{6476E510-EEC5-C644-AC29-424B10B8E308}" destId="{B7498F20-8BEB-BD4B-92C6-F284B6C80486}" srcOrd="1" destOrd="0" presId="urn:microsoft.com/office/officeart/2005/8/layout/orgChart1"/>
    <dgm:cxn modelId="{349F01CA-BE9F-E44C-8941-6A219CDAA150}" type="presParOf" srcId="{6476E510-EEC5-C644-AC29-424B10B8E308}" destId="{51D177F5-549D-D74B-98F6-725DEF9B7E59}" srcOrd="2" destOrd="0" presId="urn:microsoft.com/office/officeart/2005/8/layout/orgChart1"/>
    <dgm:cxn modelId="{C77F87EF-2F35-CA44-9FA6-DF1B41F992A1}" type="presParOf" srcId="{AC0B72F8-040C-B645-A51F-5BCA2AA737A7}" destId="{5AA5CC97-B30C-7A4D-9EFD-A3FD53CA6446}" srcOrd="2" destOrd="0" presId="urn:microsoft.com/office/officeart/2005/8/layout/orgChart1"/>
    <dgm:cxn modelId="{42ACDE0B-6265-A647-A844-E5326FBB7813}" type="presParOf" srcId="{41609822-7E47-134A-BE9E-39AF0679DFA7}" destId="{EA80C67B-9F27-AC49-8CCB-29E51B1C52FC}" srcOrd="2" destOrd="0" presId="urn:microsoft.com/office/officeart/2005/8/layout/orgChart1"/>
    <dgm:cxn modelId="{C752AB6E-25E7-7B40-973B-C13321F5913A}" type="presParOf" srcId="{41609822-7E47-134A-BE9E-39AF0679DFA7}" destId="{141444A6-0215-9F40-8459-E5F86413C262}" srcOrd="3" destOrd="0" presId="urn:microsoft.com/office/officeart/2005/8/layout/orgChart1"/>
    <dgm:cxn modelId="{CA5E488A-6F64-954E-996D-10579285F47D}" type="presParOf" srcId="{141444A6-0215-9F40-8459-E5F86413C262}" destId="{E3D3ED66-C787-2348-B422-F43713C561E1}" srcOrd="0" destOrd="0" presId="urn:microsoft.com/office/officeart/2005/8/layout/orgChart1"/>
    <dgm:cxn modelId="{9BF1D824-B4A7-1740-9013-62BBE62BBED4}" type="presParOf" srcId="{E3D3ED66-C787-2348-B422-F43713C561E1}" destId="{B7300646-18C7-374D-92D3-57D50FA33BD5}" srcOrd="0" destOrd="0" presId="urn:microsoft.com/office/officeart/2005/8/layout/orgChart1"/>
    <dgm:cxn modelId="{B7AE287B-6F89-7449-87AE-817B89CAAD19}" type="presParOf" srcId="{E3D3ED66-C787-2348-B422-F43713C561E1}" destId="{4A495147-2019-004A-8B53-66420D62A7CB}" srcOrd="1" destOrd="0" presId="urn:microsoft.com/office/officeart/2005/8/layout/orgChart1"/>
    <dgm:cxn modelId="{8DEAEDC5-F92C-4C4B-A418-921396B14A83}" type="presParOf" srcId="{141444A6-0215-9F40-8459-E5F86413C262}" destId="{C2149771-06AA-0045-8A16-F8FC62144CEC}" srcOrd="1" destOrd="0" presId="urn:microsoft.com/office/officeart/2005/8/layout/orgChart1"/>
    <dgm:cxn modelId="{A8D00338-52EF-DA49-8F9A-30FA5228269A}" type="presParOf" srcId="{C2149771-06AA-0045-8A16-F8FC62144CEC}" destId="{A593186B-159C-7345-91AF-21343EC395BD}" srcOrd="0" destOrd="0" presId="urn:microsoft.com/office/officeart/2005/8/layout/orgChart1"/>
    <dgm:cxn modelId="{3AD52CDD-0E72-DF44-BDEE-0F6178CAA34F}" type="presParOf" srcId="{C2149771-06AA-0045-8A16-F8FC62144CEC}" destId="{51F6BCAD-8DED-DC40-AC02-8855D87CA433}" srcOrd="1" destOrd="0" presId="urn:microsoft.com/office/officeart/2005/8/layout/orgChart1"/>
    <dgm:cxn modelId="{F785B0B2-0EED-B647-8CB2-7848A5B2B941}" type="presParOf" srcId="{51F6BCAD-8DED-DC40-AC02-8855D87CA433}" destId="{6E8A6D81-283E-564B-AF1A-5C7E942FB33D}" srcOrd="0" destOrd="0" presId="urn:microsoft.com/office/officeart/2005/8/layout/orgChart1"/>
    <dgm:cxn modelId="{BA846876-AC0D-594E-BCB0-3007D83D1627}" type="presParOf" srcId="{6E8A6D81-283E-564B-AF1A-5C7E942FB33D}" destId="{D8CD7DA3-165C-004A-9637-4E7FA67B3447}" srcOrd="0" destOrd="0" presId="urn:microsoft.com/office/officeart/2005/8/layout/orgChart1"/>
    <dgm:cxn modelId="{386BEE50-AC4B-FC4F-BA32-C7D7BCD39A6A}" type="presParOf" srcId="{6E8A6D81-283E-564B-AF1A-5C7E942FB33D}" destId="{4BCFE16E-9A35-3849-930C-4EA1446FE3F9}" srcOrd="1" destOrd="0" presId="urn:microsoft.com/office/officeart/2005/8/layout/orgChart1"/>
    <dgm:cxn modelId="{4340FCBD-D912-BB40-8DA2-D9F9E1AAEF33}" type="presParOf" srcId="{51F6BCAD-8DED-DC40-AC02-8855D87CA433}" destId="{0814070C-8F3C-4A42-BF45-F7DD65801B2E}" srcOrd="1" destOrd="0" presId="urn:microsoft.com/office/officeart/2005/8/layout/orgChart1"/>
    <dgm:cxn modelId="{FCC7D611-B252-2A4F-8F4F-B5992CF0519A}" type="presParOf" srcId="{0814070C-8F3C-4A42-BF45-F7DD65801B2E}" destId="{DDF70E3E-A754-F445-B34D-2B3D3A2D6E1E}" srcOrd="0" destOrd="0" presId="urn:microsoft.com/office/officeart/2005/8/layout/orgChart1"/>
    <dgm:cxn modelId="{5B9C59A3-6EE7-5E4C-9044-4FB8E3619DFC}" type="presParOf" srcId="{0814070C-8F3C-4A42-BF45-F7DD65801B2E}" destId="{ABF0C76B-0B37-6A49-B238-097062746A04}" srcOrd="1" destOrd="0" presId="urn:microsoft.com/office/officeart/2005/8/layout/orgChart1"/>
    <dgm:cxn modelId="{3C3D7006-E9AC-7A41-ACD6-68E8893C7B50}" type="presParOf" srcId="{ABF0C76B-0B37-6A49-B238-097062746A04}" destId="{9D564A79-ABBC-3D48-9068-8478CAA6D118}" srcOrd="0" destOrd="0" presId="urn:microsoft.com/office/officeart/2005/8/layout/orgChart1"/>
    <dgm:cxn modelId="{14593404-12C7-4042-AC09-2EC3B79BF309}" type="presParOf" srcId="{9D564A79-ABBC-3D48-9068-8478CAA6D118}" destId="{625AE8E7-AB1A-044E-ACE7-A8B9DFDA3A10}" srcOrd="0" destOrd="0" presId="urn:microsoft.com/office/officeart/2005/8/layout/orgChart1"/>
    <dgm:cxn modelId="{425DDD29-F3CD-6C4E-A73B-84D16D397208}" type="presParOf" srcId="{9D564A79-ABBC-3D48-9068-8478CAA6D118}" destId="{9DD51FB8-764A-A64E-8116-7C3D65FA2CD7}" srcOrd="1" destOrd="0" presId="urn:microsoft.com/office/officeart/2005/8/layout/orgChart1"/>
    <dgm:cxn modelId="{A0DD0A7B-3C66-6F42-9477-1ACF3FD483A0}" type="presParOf" srcId="{ABF0C76B-0B37-6A49-B238-097062746A04}" destId="{3FFA5467-F492-0D4F-9EF2-878CB00E3378}" srcOrd="1" destOrd="0" presId="urn:microsoft.com/office/officeart/2005/8/layout/orgChart1"/>
    <dgm:cxn modelId="{BDED768E-2B9E-9F4E-8C5B-2B6233D00CBE}" type="presParOf" srcId="{ABF0C76B-0B37-6A49-B238-097062746A04}" destId="{72303DFA-10D0-0046-8AEF-4C92D4D79E22}" srcOrd="2" destOrd="0" presId="urn:microsoft.com/office/officeart/2005/8/layout/orgChart1"/>
    <dgm:cxn modelId="{26169907-5600-1E43-A336-3A0313127ACE}" type="presParOf" srcId="{0814070C-8F3C-4A42-BF45-F7DD65801B2E}" destId="{7EDC77A2-034E-E54A-9A30-3771EEA2794A}" srcOrd="2" destOrd="0" presId="urn:microsoft.com/office/officeart/2005/8/layout/orgChart1"/>
    <dgm:cxn modelId="{59A4763C-EB6B-7143-ADFC-010E3FDA21CC}" type="presParOf" srcId="{0814070C-8F3C-4A42-BF45-F7DD65801B2E}" destId="{92E6320D-60C2-7E42-A569-588C7D6C170D}" srcOrd="3" destOrd="0" presId="urn:microsoft.com/office/officeart/2005/8/layout/orgChart1"/>
    <dgm:cxn modelId="{5C2981BF-83D9-3448-983B-E69DB0B566E4}" type="presParOf" srcId="{92E6320D-60C2-7E42-A569-588C7D6C170D}" destId="{04FF77F4-6B57-B14F-86B7-2122BDB4E3B0}" srcOrd="0" destOrd="0" presId="urn:microsoft.com/office/officeart/2005/8/layout/orgChart1"/>
    <dgm:cxn modelId="{E8CD6DE5-25D8-DF48-84C7-384E3C1C3B15}" type="presParOf" srcId="{04FF77F4-6B57-B14F-86B7-2122BDB4E3B0}" destId="{856117A8-C060-5A4C-97BA-085149074BAC}" srcOrd="0" destOrd="0" presId="urn:microsoft.com/office/officeart/2005/8/layout/orgChart1"/>
    <dgm:cxn modelId="{23698D33-8E83-C44D-A27D-C256EE1BE802}" type="presParOf" srcId="{04FF77F4-6B57-B14F-86B7-2122BDB4E3B0}" destId="{F7B826B0-2785-A343-BE7B-6063F1452283}" srcOrd="1" destOrd="0" presId="urn:microsoft.com/office/officeart/2005/8/layout/orgChart1"/>
    <dgm:cxn modelId="{BE2C7D06-3CC9-6F46-AD44-B3944D156ABB}" type="presParOf" srcId="{92E6320D-60C2-7E42-A569-588C7D6C170D}" destId="{0952A137-A0DB-3649-B33C-5FC6441139F1}" srcOrd="1" destOrd="0" presId="urn:microsoft.com/office/officeart/2005/8/layout/orgChart1"/>
    <dgm:cxn modelId="{76D422E1-4D08-954F-B8AD-A4776A0019AA}" type="presParOf" srcId="{92E6320D-60C2-7E42-A569-588C7D6C170D}" destId="{5E4A7F69-8324-2F47-99F2-DA81BBC6CA7C}" srcOrd="2" destOrd="0" presId="urn:microsoft.com/office/officeart/2005/8/layout/orgChart1"/>
    <dgm:cxn modelId="{559830E9-82CB-C049-BF93-86FF5EBDFF93}" type="presParOf" srcId="{51F6BCAD-8DED-DC40-AC02-8855D87CA433}" destId="{98EB6D9E-CA7D-DA47-A961-68CBF0B02C02}" srcOrd="2" destOrd="0" presId="urn:microsoft.com/office/officeart/2005/8/layout/orgChart1"/>
    <dgm:cxn modelId="{82B9E879-3536-4E4D-B3A9-B7C34F636431}" type="presParOf" srcId="{C2149771-06AA-0045-8A16-F8FC62144CEC}" destId="{F5355A55-3353-194C-93CC-7E5A28085816}" srcOrd="2" destOrd="0" presId="urn:microsoft.com/office/officeart/2005/8/layout/orgChart1"/>
    <dgm:cxn modelId="{68784E1B-0AF2-AE46-9384-C76F9D9E23C7}" type="presParOf" srcId="{C2149771-06AA-0045-8A16-F8FC62144CEC}" destId="{C6D8A8F3-B765-804B-B57D-F7E72BAD2F74}" srcOrd="3" destOrd="0" presId="urn:microsoft.com/office/officeart/2005/8/layout/orgChart1"/>
    <dgm:cxn modelId="{78B45D45-EEF0-304B-ABEE-669A67518239}" type="presParOf" srcId="{C6D8A8F3-B765-804B-B57D-F7E72BAD2F74}" destId="{7D0403C0-B8EA-D747-9E78-3F871682695E}" srcOrd="0" destOrd="0" presId="urn:microsoft.com/office/officeart/2005/8/layout/orgChart1"/>
    <dgm:cxn modelId="{574FAF31-C2DA-0349-A8BF-8AE6643C9CF0}" type="presParOf" srcId="{7D0403C0-B8EA-D747-9E78-3F871682695E}" destId="{9B9BAADF-438F-5F44-A7AD-4D7691E41C32}" srcOrd="0" destOrd="0" presId="urn:microsoft.com/office/officeart/2005/8/layout/orgChart1"/>
    <dgm:cxn modelId="{FA02B630-A80F-3E47-BB44-B9849CE05F2B}" type="presParOf" srcId="{7D0403C0-B8EA-D747-9E78-3F871682695E}" destId="{4C67F90A-FD7B-B443-89B7-EDB0D38AB958}" srcOrd="1" destOrd="0" presId="urn:microsoft.com/office/officeart/2005/8/layout/orgChart1"/>
    <dgm:cxn modelId="{97DC1DF4-2463-9F41-BD3E-197E47805EFF}" type="presParOf" srcId="{C6D8A8F3-B765-804B-B57D-F7E72BAD2F74}" destId="{DB261756-21FA-9C48-86BC-0C9B0692F8CB}" srcOrd="1" destOrd="0" presId="urn:microsoft.com/office/officeart/2005/8/layout/orgChart1"/>
    <dgm:cxn modelId="{7301F87D-F580-E544-8AB5-9536A05E7D3F}" type="presParOf" srcId="{DB261756-21FA-9C48-86BC-0C9B0692F8CB}" destId="{C277D0F6-6197-9A4C-A636-7D669A7F8CE1}" srcOrd="0" destOrd="0" presId="urn:microsoft.com/office/officeart/2005/8/layout/orgChart1"/>
    <dgm:cxn modelId="{972E880F-0F4F-254F-AE9C-4CD64B9C197B}" type="presParOf" srcId="{DB261756-21FA-9C48-86BC-0C9B0692F8CB}" destId="{D8D5EC3C-1A13-BF49-828C-F897809A9DCC}" srcOrd="1" destOrd="0" presId="urn:microsoft.com/office/officeart/2005/8/layout/orgChart1"/>
    <dgm:cxn modelId="{02008E12-53CD-7146-84C8-B1B18B1AFFCD}" type="presParOf" srcId="{D8D5EC3C-1A13-BF49-828C-F897809A9DCC}" destId="{DD6FAB6D-549F-2445-A4DB-717FAB1BA769}" srcOrd="0" destOrd="0" presId="urn:microsoft.com/office/officeart/2005/8/layout/orgChart1"/>
    <dgm:cxn modelId="{0AE6A137-DC65-AF44-BF4F-56AB9764427D}" type="presParOf" srcId="{DD6FAB6D-549F-2445-A4DB-717FAB1BA769}" destId="{0EFD9AD1-3141-D346-986B-D54956360375}" srcOrd="0" destOrd="0" presId="urn:microsoft.com/office/officeart/2005/8/layout/orgChart1"/>
    <dgm:cxn modelId="{D9F88143-D223-FE4E-B534-E76098423B44}" type="presParOf" srcId="{DD6FAB6D-549F-2445-A4DB-717FAB1BA769}" destId="{2A53C04D-ACEA-0C40-B27C-0BBA86CE2961}" srcOrd="1" destOrd="0" presId="urn:microsoft.com/office/officeart/2005/8/layout/orgChart1"/>
    <dgm:cxn modelId="{383CC962-A76C-A84B-9CB5-A5EEACB906EA}" type="presParOf" srcId="{D8D5EC3C-1A13-BF49-828C-F897809A9DCC}" destId="{82AB485E-8416-1A47-AB16-2F0B29403A87}" srcOrd="1" destOrd="0" presId="urn:microsoft.com/office/officeart/2005/8/layout/orgChart1"/>
    <dgm:cxn modelId="{4D925339-00FF-C14E-AC31-4073646671B1}" type="presParOf" srcId="{D8D5EC3C-1A13-BF49-828C-F897809A9DCC}" destId="{1EC6A0D6-7767-AF44-A8B0-1E69268AF748}" srcOrd="2" destOrd="0" presId="urn:microsoft.com/office/officeart/2005/8/layout/orgChart1"/>
    <dgm:cxn modelId="{DDFB9AFC-EEA4-DE41-B82C-56CAEFAB2E04}" type="presParOf" srcId="{DB261756-21FA-9C48-86BC-0C9B0692F8CB}" destId="{9960D384-0705-244D-B81A-12A5428BB49C}" srcOrd="2" destOrd="0" presId="urn:microsoft.com/office/officeart/2005/8/layout/orgChart1"/>
    <dgm:cxn modelId="{F1B59D7D-00C3-714D-AB8D-60D54A0A9719}" type="presParOf" srcId="{DB261756-21FA-9C48-86BC-0C9B0692F8CB}" destId="{9ECD7349-1D0E-1342-8679-F6E8E3C69AFF}" srcOrd="3" destOrd="0" presId="urn:microsoft.com/office/officeart/2005/8/layout/orgChart1"/>
    <dgm:cxn modelId="{14811B14-BBCC-6F42-B011-87D883F2EA8E}" type="presParOf" srcId="{9ECD7349-1D0E-1342-8679-F6E8E3C69AFF}" destId="{837B3231-DAE0-6C48-B0EF-D74D38B308CC}" srcOrd="0" destOrd="0" presId="urn:microsoft.com/office/officeart/2005/8/layout/orgChart1"/>
    <dgm:cxn modelId="{CD3B16B9-97AD-5B4C-BD62-58F34A071C69}" type="presParOf" srcId="{837B3231-DAE0-6C48-B0EF-D74D38B308CC}" destId="{54202F47-2DB4-0A4B-97E8-A76191BBC36D}" srcOrd="0" destOrd="0" presId="urn:microsoft.com/office/officeart/2005/8/layout/orgChart1"/>
    <dgm:cxn modelId="{9A6F6B8A-DFE4-C546-B660-40620BB667FF}" type="presParOf" srcId="{837B3231-DAE0-6C48-B0EF-D74D38B308CC}" destId="{988C195E-40D7-7144-BB8E-23B64BDF2D02}" srcOrd="1" destOrd="0" presId="urn:microsoft.com/office/officeart/2005/8/layout/orgChart1"/>
    <dgm:cxn modelId="{F3A91A1B-53C2-0D42-84C7-79706DD441F3}" type="presParOf" srcId="{9ECD7349-1D0E-1342-8679-F6E8E3C69AFF}" destId="{2C37403B-8A72-934E-B5C1-33A6A26FC8AA}" srcOrd="1" destOrd="0" presId="urn:microsoft.com/office/officeart/2005/8/layout/orgChart1"/>
    <dgm:cxn modelId="{C94BB40F-C45E-7E40-A1CA-6692CCF80B94}" type="presParOf" srcId="{9ECD7349-1D0E-1342-8679-F6E8E3C69AFF}" destId="{FDA442C7-153A-8845-AF40-7D08ADB5A499}" srcOrd="2" destOrd="0" presId="urn:microsoft.com/office/officeart/2005/8/layout/orgChart1"/>
    <dgm:cxn modelId="{A89A75FE-8C01-3F40-B0AC-B8F9E70E7499}" type="presParOf" srcId="{DB261756-21FA-9C48-86BC-0C9B0692F8CB}" destId="{F4787392-079E-EF45-9D3F-DB5681EAE41A}" srcOrd="4" destOrd="0" presId="urn:microsoft.com/office/officeart/2005/8/layout/orgChart1"/>
    <dgm:cxn modelId="{AA61B857-CFE5-3E45-ACAB-D37F3F7FFDC2}" type="presParOf" srcId="{DB261756-21FA-9C48-86BC-0C9B0692F8CB}" destId="{1B8F47DE-167F-D84D-BEE9-DDAC9195468A}" srcOrd="5" destOrd="0" presId="urn:microsoft.com/office/officeart/2005/8/layout/orgChart1"/>
    <dgm:cxn modelId="{08F30027-87DC-9F4E-BFF9-1041B48AE363}" type="presParOf" srcId="{1B8F47DE-167F-D84D-BEE9-DDAC9195468A}" destId="{E08E6496-FCBF-434F-844E-68FDFF0D13BA}" srcOrd="0" destOrd="0" presId="urn:microsoft.com/office/officeart/2005/8/layout/orgChart1"/>
    <dgm:cxn modelId="{048A9F35-6FCE-CF47-AC4D-89B57E192F94}" type="presParOf" srcId="{E08E6496-FCBF-434F-844E-68FDFF0D13BA}" destId="{6B469194-56E5-4A41-BF2E-756F53158454}" srcOrd="0" destOrd="0" presId="urn:microsoft.com/office/officeart/2005/8/layout/orgChart1"/>
    <dgm:cxn modelId="{CD571B2A-C2E3-0B45-AAAB-145B6EF94D5F}" type="presParOf" srcId="{E08E6496-FCBF-434F-844E-68FDFF0D13BA}" destId="{77BCF00B-AD90-B644-A0CD-30273A2536DE}" srcOrd="1" destOrd="0" presId="urn:microsoft.com/office/officeart/2005/8/layout/orgChart1"/>
    <dgm:cxn modelId="{4AA5572A-AFB5-BC4A-BBD2-68C652555380}" type="presParOf" srcId="{1B8F47DE-167F-D84D-BEE9-DDAC9195468A}" destId="{98AA9ED2-98FC-F647-98C2-19DAA060B921}" srcOrd="1" destOrd="0" presId="urn:microsoft.com/office/officeart/2005/8/layout/orgChart1"/>
    <dgm:cxn modelId="{AFACAFB0-901C-A744-B59C-DA67A80ADA41}" type="presParOf" srcId="{1B8F47DE-167F-D84D-BEE9-DDAC9195468A}" destId="{1D12E757-D844-5D4A-8C6B-93E9B350231E}" srcOrd="2" destOrd="0" presId="urn:microsoft.com/office/officeart/2005/8/layout/orgChart1"/>
    <dgm:cxn modelId="{E55D496E-7372-6B49-8D11-B7D32166E98F}" type="presParOf" srcId="{C6D8A8F3-B765-804B-B57D-F7E72BAD2F74}" destId="{D8A84C9E-0558-F64C-9698-FEE828AD15CA}" srcOrd="2" destOrd="0" presId="urn:microsoft.com/office/officeart/2005/8/layout/orgChart1"/>
    <dgm:cxn modelId="{C78CE1D3-12E1-3548-83F3-10533402D1AF}" type="presParOf" srcId="{C2149771-06AA-0045-8A16-F8FC62144CEC}" destId="{ED428A19-6134-2D41-9FBD-A0593CAD67D3}" srcOrd="4" destOrd="0" presId="urn:microsoft.com/office/officeart/2005/8/layout/orgChart1"/>
    <dgm:cxn modelId="{45C2F4BD-E805-0344-AD30-4F999B9D4BC9}" type="presParOf" srcId="{C2149771-06AA-0045-8A16-F8FC62144CEC}" destId="{EAB20A8F-BFA1-2C4C-934F-FF259AEA33AC}" srcOrd="5" destOrd="0" presId="urn:microsoft.com/office/officeart/2005/8/layout/orgChart1"/>
    <dgm:cxn modelId="{63B069FF-20B1-D447-BED0-34A930BEBAFB}" type="presParOf" srcId="{EAB20A8F-BFA1-2C4C-934F-FF259AEA33AC}" destId="{FEFE667E-9B22-2C44-9A7A-234D189FF6C1}" srcOrd="0" destOrd="0" presId="urn:microsoft.com/office/officeart/2005/8/layout/orgChart1"/>
    <dgm:cxn modelId="{C813B821-72D0-3B4D-8867-DE5984C00BF5}" type="presParOf" srcId="{FEFE667E-9B22-2C44-9A7A-234D189FF6C1}" destId="{17766EAA-B62E-D94A-A13E-F7A38BE04C6F}" srcOrd="0" destOrd="0" presId="urn:microsoft.com/office/officeart/2005/8/layout/orgChart1"/>
    <dgm:cxn modelId="{A8A4959D-8E86-E442-BAC2-5EDCF15BFF7C}" type="presParOf" srcId="{FEFE667E-9B22-2C44-9A7A-234D189FF6C1}" destId="{1BD05792-9B89-444F-956C-866AB49FAB22}" srcOrd="1" destOrd="0" presId="urn:microsoft.com/office/officeart/2005/8/layout/orgChart1"/>
    <dgm:cxn modelId="{DEC3895B-1F97-0944-B611-F8C4E9B670C4}" type="presParOf" srcId="{EAB20A8F-BFA1-2C4C-934F-FF259AEA33AC}" destId="{378CA66A-2B6B-F145-98C5-D1A47B9D3B1A}" srcOrd="1" destOrd="0" presId="urn:microsoft.com/office/officeart/2005/8/layout/orgChart1"/>
    <dgm:cxn modelId="{3E99EBD2-D4F9-954E-8831-A324F2EAA4AF}" type="presParOf" srcId="{EAB20A8F-BFA1-2C4C-934F-FF259AEA33AC}" destId="{AD74DEE0-A24D-5E40-8299-7BED3D235C8B}" srcOrd="2" destOrd="0" presId="urn:microsoft.com/office/officeart/2005/8/layout/orgChart1"/>
    <dgm:cxn modelId="{ACF94C53-BD7C-0D43-AC95-3B21D7A8CDCA}" type="presParOf" srcId="{141444A6-0215-9F40-8459-E5F86413C262}" destId="{6A0F3E63-4D20-CD48-88CF-7BF0C7067D2A}" srcOrd="2" destOrd="0" presId="urn:microsoft.com/office/officeart/2005/8/layout/orgChart1"/>
    <dgm:cxn modelId="{A162924F-65AC-8A4E-B9AC-AE3FCF7FD409}" type="presParOf" srcId="{41609822-7E47-134A-BE9E-39AF0679DFA7}" destId="{CFD80213-BB1B-C448-B6F0-3C4A016BD9E4}" srcOrd="4" destOrd="0" presId="urn:microsoft.com/office/officeart/2005/8/layout/orgChart1"/>
    <dgm:cxn modelId="{D2AE44C5-5609-CD4D-BF66-38F64C872D45}" type="presParOf" srcId="{41609822-7E47-134A-BE9E-39AF0679DFA7}" destId="{03916850-39D5-3443-80E0-2FDEBE2FECB4}" srcOrd="5" destOrd="0" presId="urn:microsoft.com/office/officeart/2005/8/layout/orgChart1"/>
    <dgm:cxn modelId="{39C13A28-64E1-E048-8024-D6C2880C0820}" type="presParOf" srcId="{03916850-39D5-3443-80E0-2FDEBE2FECB4}" destId="{46ABEA71-AABF-ED49-8B0B-BFF827587816}" srcOrd="0" destOrd="0" presId="urn:microsoft.com/office/officeart/2005/8/layout/orgChart1"/>
    <dgm:cxn modelId="{16678A54-4C43-544E-8BD9-30E2B82AF154}" type="presParOf" srcId="{46ABEA71-AABF-ED49-8B0B-BFF827587816}" destId="{B1542D1B-E5B3-2343-8364-971A72D05CDF}" srcOrd="0" destOrd="0" presId="urn:microsoft.com/office/officeart/2005/8/layout/orgChart1"/>
    <dgm:cxn modelId="{9A1B600B-5048-A74F-8113-3D9CEC6E9013}" type="presParOf" srcId="{46ABEA71-AABF-ED49-8B0B-BFF827587816}" destId="{68C1C295-7758-C34E-B84F-428D339F3D96}" srcOrd="1" destOrd="0" presId="urn:microsoft.com/office/officeart/2005/8/layout/orgChart1"/>
    <dgm:cxn modelId="{115BB90F-F448-C648-83AA-9BB0D2973BF2}" type="presParOf" srcId="{03916850-39D5-3443-80E0-2FDEBE2FECB4}" destId="{A654A253-D58B-F842-AB91-2DB3998635C6}" srcOrd="1" destOrd="0" presId="urn:microsoft.com/office/officeart/2005/8/layout/orgChart1"/>
    <dgm:cxn modelId="{CBCE4A9B-72DD-4741-ABA4-9727CCDEF451}" type="presParOf" srcId="{A654A253-D58B-F842-AB91-2DB3998635C6}" destId="{615A9133-085E-B34D-B88D-2058874B4E25}" srcOrd="0" destOrd="0" presId="urn:microsoft.com/office/officeart/2005/8/layout/orgChart1"/>
    <dgm:cxn modelId="{727FA4C7-390D-EA49-957E-F71562F8B9A5}" type="presParOf" srcId="{A654A253-D58B-F842-AB91-2DB3998635C6}" destId="{18FA55D5-F4B7-1A40-BAB4-EEEDFF50CE09}" srcOrd="1" destOrd="0" presId="urn:microsoft.com/office/officeart/2005/8/layout/orgChart1"/>
    <dgm:cxn modelId="{B15EA7B4-C078-564F-82A7-791FE6F4F193}" type="presParOf" srcId="{18FA55D5-F4B7-1A40-BAB4-EEEDFF50CE09}" destId="{48BE990B-BFDD-DC4E-804F-70095B4D435A}" srcOrd="0" destOrd="0" presId="urn:microsoft.com/office/officeart/2005/8/layout/orgChart1"/>
    <dgm:cxn modelId="{E90DE7A1-AE4F-CF4B-9892-023DB8FE8A28}" type="presParOf" srcId="{48BE990B-BFDD-DC4E-804F-70095B4D435A}" destId="{7632119D-E434-DB44-9BDA-39D34BE76326}" srcOrd="0" destOrd="0" presId="urn:microsoft.com/office/officeart/2005/8/layout/orgChart1"/>
    <dgm:cxn modelId="{56079B76-FFC5-334E-B475-9B83411F3471}" type="presParOf" srcId="{48BE990B-BFDD-DC4E-804F-70095B4D435A}" destId="{F63CD1A9-DD09-4F4B-8574-798A1399C089}" srcOrd="1" destOrd="0" presId="urn:microsoft.com/office/officeart/2005/8/layout/orgChart1"/>
    <dgm:cxn modelId="{C80C12A3-7CD5-A142-8B7E-15394F434526}" type="presParOf" srcId="{18FA55D5-F4B7-1A40-BAB4-EEEDFF50CE09}" destId="{E83BCB24-777E-3C42-AB53-1D72360E8CAF}" srcOrd="1" destOrd="0" presId="urn:microsoft.com/office/officeart/2005/8/layout/orgChart1"/>
    <dgm:cxn modelId="{A7986DDF-7B93-4F4A-91A5-1C64FEE4EA72}" type="presParOf" srcId="{18FA55D5-F4B7-1A40-BAB4-EEEDFF50CE09}" destId="{74DD60C1-FD5F-7841-9186-3DF387515A30}" srcOrd="2" destOrd="0" presId="urn:microsoft.com/office/officeart/2005/8/layout/orgChart1"/>
    <dgm:cxn modelId="{ACF53A86-F5B0-6243-9433-90CD791B8017}" type="presParOf" srcId="{A654A253-D58B-F842-AB91-2DB3998635C6}" destId="{90E99F66-6963-CF4E-98CB-527EAF84B10D}" srcOrd="2" destOrd="0" presId="urn:microsoft.com/office/officeart/2005/8/layout/orgChart1"/>
    <dgm:cxn modelId="{88E419A1-5F56-A742-8E57-724EED4671EE}" type="presParOf" srcId="{A654A253-D58B-F842-AB91-2DB3998635C6}" destId="{9EC4FB40-D99C-234A-92B2-E6E50CF1F54D}" srcOrd="3" destOrd="0" presId="urn:microsoft.com/office/officeart/2005/8/layout/orgChart1"/>
    <dgm:cxn modelId="{A518F7B0-C4AC-1D4A-BABB-329233A10131}" type="presParOf" srcId="{9EC4FB40-D99C-234A-92B2-E6E50CF1F54D}" destId="{DEA31D8F-E74D-F54C-A35E-9E8A6672BE62}" srcOrd="0" destOrd="0" presId="urn:microsoft.com/office/officeart/2005/8/layout/orgChart1"/>
    <dgm:cxn modelId="{C954193D-FC6C-B34B-9B20-66B1B08C3ACC}" type="presParOf" srcId="{DEA31D8F-E74D-F54C-A35E-9E8A6672BE62}" destId="{31A82CC1-30FA-3F43-9F80-B2726E3CFFD8}" srcOrd="0" destOrd="0" presId="urn:microsoft.com/office/officeart/2005/8/layout/orgChart1"/>
    <dgm:cxn modelId="{D0734FBC-05D4-8E4E-B977-C35849901F06}" type="presParOf" srcId="{DEA31D8F-E74D-F54C-A35E-9E8A6672BE62}" destId="{A7BCD46B-2ABF-A34F-91B5-7C9D4448400F}" srcOrd="1" destOrd="0" presId="urn:microsoft.com/office/officeart/2005/8/layout/orgChart1"/>
    <dgm:cxn modelId="{BB5EEF48-2D3B-6640-9A33-F3DF90B808FE}" type="presParOf" srcId="{9EC4FB40-D99C-234A-92B2-E6E50CF1F54D}" destId="{9E15F4C6-F7A6-464E-8C2E-7BBAA48F0AE7}" srcOrd="1" destOrd="0" presId="urn:microsoft.com/office/officeart/2005/8/layout/orgChart1"/>
    <dgm:cxn modelId="{91523732-8C7D-7A41-A3B5-43E50573077F}" type="presParOf" srcId="{9EC4FB40-D99C-234A-92B2-E6E50CF1F54D}" destId="{E18FF6F2-4D79-3441-BC4D-09E1E1C2D9CD}" srcOrd="2" destOrd="0" presId="urn:microsoft.com/office/officeart/2005/8/layout/orgChart1"/>
    <dgm:cxn modelId="{EC8524E7-5052-E940-B3A3-5512AB7F2CB7}" type="presParOf" srcId="{03916850-39D5-3443-80E0-2FDEBE2FECB4}" destId="{5CA9F755-2CCA-4B4B-84BA-E7CE18B78FF1}" srcOrd="2" destOrd="0" presId="urn:microsoft.com/office/officeart/2005/8/layout/orgChart1"/>
    <dgm:cxn modelId="{399C1978-65FA-4947-8AB6-B78240942BCF}" type="presParOf" srcId="{30D4C8D7-A9EC-ED4F-AC2A-B17F4FD16F8E}" destId="{6239AD10-6DF2-1F4F-BA85-BF587DF7F3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99F66-6963-CF4E-98CB-527EAF84B10D}">
      <dsp:nvSpPr>
        <dsp:cNvPr id="0" name=""/>
        <dsp:cNvSpPr/>
      </dsp:nvSpPr>
      <dsp:spPr>
        <a:xfrm>
          <a:off x="6026775" y="1319538"/>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A9133-085E-B34D-B88D-2058874B4E25}">
      <dsp:nvSpPr>
        <dsp:cNvPr id="0" name=""/>
        <dsp:cNvSpPr/>
      </dsp:nvSpPr>
      <dsp:spPr>
        <a:xfrm>
          <a:off x="6026775" y="1319538"/>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80213-BB1B-C448-B6F0-3C4A016BD9E4}">
      <dsp:nvSpPr>
        <dsp:cNvPr id="0" name=""/>
        <dsp:cNvSpPr/>
      </dsp:nvSpPr>
      <dsp:spPr>
        <a:xfrm>
          <a:off x="3826048" y="546015"/>
          <a:ext cx="2636514" cy="228788"/>
        </a:xfrm>
        <a:custGeom>
          <a:avLst/>
          <a:gdLst/>
          <a:ahLst/>
          <a:cxnLst/>
          <a:rect l="0" t="0" r="0" b="0"/>
          <a:pathLst>
            <a:path>
              <a:moveTo>
                <a:pt x="0" y="0"/>
              </a:moveTo>
              <a:lnTo>
                <a:pt x="0" y="114394"/>
              </a:lnTo>
              <a:lnTo>
                <a:pt x="2636514" y="114394"/>
              </a:lnTo>
              <a:lnTo>
                <a:pt x="2636514"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28A19-6134-2D41-9FBD-A0593CAD67D3}">
      <dsp:nvSpPr>
        <dsp:cNvPr id="0" name=""/>
        <dsp:cNvSpPr/>
      </dsp:nvSpPr>
      <dsp:spPr>
        <a:xfrm>
          <a:off x="4098415" y="1319538"/>
          <a:ext cx="1318257" cy="228788"/>
        </a:xfrm>
        <a:custGeom>
          <a:avLst/>
          <a:gdLst/>
          <a:ahLst/>
          <a:cxnLst/>
          <a:rect l="0" t="0" r="0" b="0"/>
          <a:pathLst>
            <a:path>
              <a:moveTo>
                <a:pt x="0" y="0"/>
              </a:moveTo>
              <a:lnTo>
                <a:pt x="0" y="114394"/>
              </a:lnTo>
              <a:lnTo>
                <a:pt x="1318257" y="114394"/>
              </a:lnTo>
              <a:lnTo>
                <a:pt x="1318257"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87392-079E-EF45-9D3F-DB5681EAE41A}">
      <dsp:nvSpPr>
        <dsp:cNvPr id="0" name=""/>
        <dsp:cNvSpPr/>
      </dsp:nvSpPr>
      <dsp:spPr>
        <a:xfrm>
          <a:off x="3662628" y="2093061"/>
          <a:ext cx="163420" cy="2048201"/>
        </a:xfrm>
        <a:custGeom>
          <a:avLst/>
          <a:gdLst/>
          <a:ahLst/>
          <a:cxnLst/>
          <a:rect l="0" t="0" r="0" b="0"/>
          <a:pathLst>
            <a:path>
              <a:moveTo>
                <a:pt x="0" y="0"/>
              </a:moveTo>
              <a:lnTo>
                <a:pt x="0" y="2048201"/>
              </a:lnTo>
              <a:lnTo>
                <a:pt x="163420" y="2048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0D384-0705-244D-B81A-12A5428BB49C}">
      <dsp:nvSpPr>
        <dsp:cNvPr id="0" name=""/>
        <dsp:cNvSpPr/>
      </dsp:nvSpPr>
      <dsp:spPr>
        <a:xfrm>
          <a:off x="3662628" y="2093061"/>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7D0F6-6197-9A4C-A636-7D669A7F8CE1}">
      <dsp:nvSpPr>
        <dsp:cNvPr id="0" name=""/>
        <dsp:cNvSpPr/>
      </dsp:nvSpPr>
      <dsp:spPr>
        <a:xfrm>
          <a:off x="3662628" y="2093061"/>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55A55-3353-194C-93CC-7E5A28085816}">
      <dsp:nvSpPr>
        <dsp:cNvPr id="0" name=""/>
        <dsp:cNvSpPr/>
      </dsp:nvSpPr>
      <dsp:spPr>
        <a:xfrm>
          <a:off x="4052695" y="1319538"/>
          <a:ext cx="91440" cy="228788"/>
        </a:xfrm>
        <a:custGeom>
          <a:avLst/>
          <a:gdLst/>
          <a:ahLst/>
          <a:cxnLst/>
          <a:rect l="0" t="0" r="0" b="0"/>
          <a:pathLst>
            <a:path>
              <a:moveTo>
                <a:pt x="45720" y="0"/>
              </a:moveTo>
              <a:lnTo>
                <a:pt x="45720"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C77A2-034E-E54A-9A30-3771EEA2794A}">
      <dsp:nvSpPr>
        <dsp:cNvPr id="0" name=""/>
        <dsp:cNvSpPr/>
      </dsp:nvSpPr>
      <dsp:spPr>
        <a:xfrm>
          <a:off x="2344370" y="2093061"/>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70E3E-A754-F445-B34D-2B3D3A2D6E1E}">
      <dsp:nvSpPr>
        <dsp:cNvPr id="0" name=""/>
        <dsp:cNvSpPr/>
      </dsp:nvSpPr>
      <dsp:spPr>
        <a:xfrm>
          <a:off x="2344370" y="2093061"/>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186B-159C-7345-91AF-21343EC395BD}">
      <dsp:nvSpPr>
        <dsp:cNvPr id="0" name=""/>
        <dsp:cNvSpPr/>
      </dsp:nvSpPr>
      <dsp:spPr>
        <a:xfrm>
          <a:off x="2780158" y="1319538"/>
          <a:ext cx="1318257" cy="228788"/>
        </a:xfrm>
        <a:custGeom>
          <a:avLst/>
          <a:gdLst/>
          <a:ahLst/>
          <a:cxnLst/>
          <a:rect l="0" t="0" r="0" b="0"/>
          <a:pathLst>
            <a:path>
              <a:moveTo>
                <a:pt x="1318257" y="0"/>
              </a:moveTo>
              <a:lnTo>
                <a:pt x="1318257" y="114394"/>
              </a:lnTo>
              <a:lnTo>
                <a:pt x="0" y="114394"/>
              </a:lnTo>
              <a:lnTo>
                <a:pt x="0"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0C67B-9F27-AC49-8CCB-29E51B1C52FC}">
      <dsp:nvSpPr>
        <dsp:cNvPr id="0" name=""/>
        <dsp:cNvSpPr/>
      </dsp:nvSpPr>
      <dsp:spPr>
        <a:xfrm>
          <a:off x="3826048" y="546015"/>
          <a:ext cx="272367" cy="228788"/>
        </a:xfrm>
        <a:custGeom>
          <a:avLst/>
          <a:gdLst/>
          <a:ahLst/>
          <a:cxnLst/>
          <a:rect l="0" t="0" r="0" b="0"/>
          <a:pathLst>
            <a:path>
              <a:moveTo>
                <a:pt x="0" y="0"/>
              </a:moveTo>
              <a:lnTo>
                <a:pt x="0" y="114394"/>
              </a:lnTo>
              <a:lnTo>
                <a:pt x="272367" y="114394"/>
              </a:lnTo>
              <a:lnTo>
                <a:pt x="272367"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344E4-5118-2940-A03A-169ED6CD56C9}">
      <dsp:nvSpPr>
        <dsp:cNvPr id="0" name=""/>
        <dsp:cNvSpPr/>
      </dsp:nvSpPr>
      <dsp:spPr>
        <a:xfrm>
          <a:off x="753746" y="1319538"/>
          <a:ext cx="163420" cy="2048201"/>
        </a:xfrm>
        <a:custGeom>
          <a:avLst/>
          <a:gdLst/>
          <a:ahLst/>
          <a:cxnLst/>
          <a:rect l="0" t="0" r="0" b="0"/>
          <a:pathLst>
            <a:path>
              <a:moveTo>
                <a:pt x="0" y="0"/>
              </a:moveTo>
              <a:lnTo>
                <a:pt x="0" y="2048201"/>
              </a:lnTo>
              <a:lnTo>
                <a:pt x="163420" y="2048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E7462-5C40-8F44-A4C5-D8BC1F47D2A5}">
      <dsp:nvSpPr>
        <dsp:cNvPr id="0" name=""/>
        <dsp:cNvSpPr/>
      </dsp:nvSpPr>
      <dsp:spPr>
        <a:xfrm>
          <a:off x="753746" y="1319538"/>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1C781-39A1-7240-BD3B-4F870395E9A1}">
      <dsp:nvSpPr>
        <dsp:cNvPr id="0" name=""/>
        <dsp:cNvSpPr/>
      </dsp:nvSpPr>
      <dsp:spPr>
        <a:xfrm>
          <a:off x="753746" y="1319538"/>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2B4F2-F672-DB4E-9ED3-4221B269BB40}">
      <dsp:nvSpPr>
        <dsp:cNvPr id="0" name=""/>
        <dsp:cNvSpPr/>
      </dsp:nvSpPr>
      <dsp:spPr>
        <a:xfrm>
          <a:off x="1189534" y="546015"/>
          <a:ext cx="2636514" cy="228788"/>
        </a:xfrm>
        <a:custGeom>
          <a:avLst/>
          <a:gdLst/>
          <a:ahLst/>
          <a:cxnLst/>
          <a:rect l="0" t="0" r="0" b="0"/>
          <a:pathLst>
            <a:path>
              <a:moveTo>
                <a:pt x="2636514" y="0"/>
              </a:moveTo>
              <a:lnTo>
                <a:pt x="2636514" y="114394"/>
              </a:lnTo>
              <a:lnTo>
                <a:pt x="0" y="114394"/>
              </a:lnTo>
              <a:lnTo>
                <a:pt x="0"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5A0E3-A8B8-BD47-A3DC-57B7996CD5BA}">
      <dsp:nvSpPr>
        <dsp:cNvPr id="0" name=""/>
        <dsp:cNvSpPr/>
      </dsp:nvSpPr>
      <dsp:spPr>
        <a:xfrm>
          <a:off x="3281314" y="1281"/>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Réfection cafétéria</a:t>
          </a:r>
        </a:p>
      </dsp:txBody>
      <dsp:txXfrm>
        <a:off x="3281314" y="1281"/>
        <a:ext cx="1089468" cy="544734"/>
      </dsp:txXfrm>
    </dsp:sp>
    <dsp:sp modelId="{0CC9A7CD-311F-2D44-B467-4D66B66DDD4C}">
      <dsp:nvSpPr>
        <dsp:cNvPr id="0" name=""/>
        <dsp:cNvSpPr/>
      </dsp:nvSpPr>
      <dsp:spPr>
        <a:xfrm>
          <a:off x="644799"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Cuisine</a:t>
          </a:r>
        </a:p>
      </dsp:txBody>
      <dsp:txXfrm>
        <a:off x="644799" y="774804"/>
        <a:ext cx="1089468" cy="544734"/>
      </dsp:txXfrm>
    </dsp:sp>
    <dsp:sp modelId="{2FC3DDE0-EB14-584B-B399-C305C4540A92}">
      <dsp:nvSpPr>
        <dsp:cNvPr id="0" name=""/>
        <dsp:cNvSpPr/>
      </dsp:nvSpPr>
      <dsp:spPr>
        <a:xfrm>
          <a:off x="917166"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Cuisson</a:t>
          </a:r>
        </a:p>
      </dsp:txBody>
      <dsp:txXfrm>
        <a:off x="917166" y="1548326"/>
        <a:ext cx="1089468" cy="544734"/>
      </dsp:txXfrm>
    </dsp:sp>
    <dsp:sp modelId="{D179FA7E-90B5-0347-8410-C09A55EADEB5}">
      <dsp:nvSpPr>
        <dsp:cNvPr id="0" name=""/>
        <dsp:cNvSpPr/>
      </dsp:nvSpPr>
      <dsp:spPr>
        <a:xfrm>
          <a:off x="917166"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Réfrigérateurs</a:t>
          </a:r>
        </a:p>
      </dsp:txBody>
      <dsp:txXfrm>
        <a:off x="917166" y="2321849"/>
        <a:ext cx="1089468" cy="544734"/>
      </dsp:txXfrm>
    </dsp:sp>
    <dsp:sp modelId="{9475A2ED-A475-794B-95F3-F987557CE040}">
      <dsp:nvSpPr>
        <dsp:cNvPr id="0" name=""/>
        <dsp:cNvSpPr/>
      </dsp:nvSpPr>
      <dsp:spPr>
        <a:xfrm>
          <a:off x="917166"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a:t>
          </a:r>
        </a:p>
      </dsp:txBody>
      <dsp:txXfrm>
        <a:off x="917166" y="3095372"/>
        <a:ext cx="1089468" cy="544734"/>
      </dsp:txXfrm>
    </dsp:sp>
    <dsp:sp modelId="{B7300646-18C7-374D-92D3-57D50FA33BD5}">
      <dsp:nvSpPr>
        <dsp:cNvPr id="0" name=""/>
        <dsp:cNvSpPr/>
      </dsp:nvSpPr>
      <dsp:spPr>
        <a:xfrm>
          <a:off x="3553681"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Salle à manger</a:t>
          </a:r>
        </a:p>
      </dsp:txBody>
      <dsp:txXfrm>
        <a:off x="3553681" y="774804"/>
        <a:ext cx="1089468" cy="544734"/>
      </dsp:txXfrm>
    </dsp:sp>
    <dsp:sp modelId="{D8CD7DA3-165C-004A-9637-4E7FA67B3447}">
      <dsp:nvSpPr>
        <dsp:cNvPr id="0" name=""/>
        <dsp:cNvSpPr/>
      </dsp:nvSpPr>
      <dsp:spPr>
        <a:xfrm>
          <a:off x="2235424"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Peintures</a:t>
          </a:r>
        </a:p>
      </dsp:txBody>
      <dsp:txXfrm>
        <a:off x="2235424" y="1548326"/>
        <a:ext cx="1089468" cy="544734"/>
      </dsp:txXfrm>
    </dsp:sp>
    <dsp:sp modelId="{625AE8E7-AB1A-044E-ACE7-A8B9DFDA3A10}">
      <dsp:nvSpPr>
        <dsp:cNvPr id="0" name=""/>
        <dsp:cNvSpPr/>
      </dsp:nvSpPr>
      <dsp:spPr>
        <a:xfrm>
          <a:off x="2507791"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Peindre murs</a:t>
          </a:r>
        </a:p>
      </dsp:txBody>
      <dsp:txXfrm>
        <a:off x="2507791" y="2321849"/>
        <a:ext cx="1089468" cy="544734"/>
      </dsp:txXfrm>
    </dsp:sp>
    <dsp:sp modelId="{856117A8-C060-5A4C-97BA-085149074BAC}">
      <dsp:nvSpPr>
        <dsp:cNvPr id="0" name=""/>
        <dsp:cNvSpPr/>
      </dsp:nvSpPr>
      <dsp:spPr>
        <a:xfrm>
          <a:off x="2507791"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Peindre plafond</a:t>
          </a:r>
        </a:p>
      </dsp:txBody>
      <dsp:txXfrm>
        <a:off x="2507791" y="3095372"/>
        <a:ext cx="1089468" cy="544734"/>
      </dsp:txXfrm>
    </dsp:sp>
    <dsp:sp modelId="{9B9BAADF-438F-5F44-A7AD-4D7691E41C32}">
      <dsp:nvSpPr>
        <dsp:cNvPr id="0" name=""/>
        <dsp:cNvSpPr/>
      </dsp:nvSpPr>
      <dsp:spPr>
        <a:xfrm>
          <a:off x="3553681"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Electricité</a:t>
          </a:r>
        </a:p>
      </dsp:txBody>
      <dsp:txXfrm>
        <a:off x="3553681" y="1548326"/>
        <a:ext cx="1089468" cy="544734"/>
      </dsp:txXfrm>
    </dsp:sp>
    <dsp:sp modelId="{0EFD9AD1-3141-D346-986B-D54956360375}">
      <dsp:nvSpPr>
        <dsp:cNvPr id="0" name=""/>
        <dsp:cNvSpPr/>
      </dsp:nvSpPr>
      <dsp:spPr>
        <a:xfrm>
          <a:off x="3826048"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Tirer tubes</a:t>
          </a:r>
        </a:p>
      </dsp:txBody>
      <dsp:txXfrm>
        <a:off x="3826048" y="2321849"/>
        <a:ext cx="1089468" cy="544734"/>
      </dsp:txXfrm>
    </dsp:sp>
    <dsp:sp modelId="{54202F47-2DB4-0A4B-97E8-A76191BBC36D}">
      <dsp:nvSpPr>
        <dsp:cNvPr id="0" name=""/>
        <dsp:cNvSpPr/>
      </dsp:nvSpPr>
      <dsp:spPr>
        <a:xfrm>
          <a:off x="3826048"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Poser prises</a:t>
          </a:r>
        </a:p>
      </dsp:txBody>
      <dsp:txXfrm>
        <a:off x="3826048" y="3095372"/>
        <a:ext cx="1089468" cy="544734"/>
      </dsp:txXfrm>
    </dsp:sp>
    <dsp:sp modelId="{6B469194-56E5-4A41-BF2E-756F53158454}">
      <dsp:nvSpPr>
        <dsp:cNvPr id="0" name=""/>
        <dsp:cNvSpPr/>
      </dsp:nvSpPr>
      <dsp:spPr>
        <a:xfrm>
          <a:off x="3826048" y="3868895"/>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Tester installation</a:t>
          </a:r>
        </a:p>
      </dsp:txBody>
      <dsp:txXfrm>
        <a:off x="3826048" y="3868895"/>
        <a:ext cx="1089468" cy="544734"/>
      </dsp:txXfrm>
    </dsp:sp>
    <dsp:sp modelId="{17766EAA-B62E-D94A-A13E-F7A38BE04C6F}">
      <dsp:nvSpPr>
        <dsp:cNvPr id="0" name=""/>
        <dsp:cNvSpPr/>
      </dsp:nvSpPr>
      <dsp:spPr>
        <a:xfrm>
          <a:off x="4871938"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a:t>
          </a:r>
        </a:p>
      </dsp:txBody>
      <dsp:txXfrm>
        <a:off x="4871938" y="1548326"/>
        <a:ext cx="1089468" cy="544734"/>
      </dsp:txXfrm>
    </dsp:sp>
    <dsp:sp modelId="{B1542D1B-E5B3-2343-8364-971A72D05CDF}">
      <dsp:nvSpPr>
        <dsp:cNvPr id="0" name=""/>
        <dsp:cNvSpPr/>
      </dsp:nvSpPr>
      <dsp:spPr>
        <a:xfrm>
          <a:off x="5917828"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Sanitaires</a:t>
          </a:r>
        </a:p>
      </dsp:txBody>
      <dsp:txXfrm>
        <a:off x="5917828" y="774804"/>
        <a:ext cx="1089468" cy="544734"/>
      </dsp:txXfrm>
    </dsp:sp>
    <dsp:sp modelId="{7632119D-E434-DB44-9BDA-39D34BE76326}">
      <dsp:nvSpPr>
        <dsp:cNvPr id="0" name=""/>
        <dsp:cNvSpPr/>
      </dsp:nvSpPr>
      <dsp:spPr>
        <a:xfrm>
          <a:off x="6190195"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Lavabos</a:t>
          </a:r>
        </a:p>
      </dsp:txBody>
      <dsp:txXfrm>
        <a:off x="6190195" y="1548326"/>
        <a:ext cx="1089468" cy="544734"/>
      </dsp:txXfrm>
    </dsp:sp>
    <dsp:sp modelId="{31A82CC1-30FA-3F43-9F80-B2726E3CFFD8}">
      <dsp:nvSpPr>
        <dsp:cNvPr id="0" name=""/>
        <dsp:cNvSpPr/>
      </dsp:nvSpPr>
      <dsp:spPr>
        <a:xfrm>
          <a:off x="6190195"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kern="1200"/>
            <a:t>...</a:t>
          </a:r>
        </a:p>
      </dsp:txBody>
      <dsp:txXfrm>
        <a:off x="6190195" y="2321849"/>
        <a:ext cx="1089468" cy="544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99F66-6963-CF4E-98CB-527EAF84B10D}">
      <dsp:nvSpPr>
        <dsp:cNvPr id="0" name=""/>
        <dsp:cNvSpPr/>
      </dsp:nvSpPr>
      <dsp:spPr>
        <a:xfrm>
          <a:off x="6026775" y="1319538"/>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A9133-085E-B34D-B88D-2058874B4E25}">
      <dsp:nvSpPr>
        <dsp:cNvPr id="0" name=""/>
        <dsp:cNvSpPr/>
      </dsp:nvSpPr>
      <dsp:spPr>
        <a:xfrm>
          <a:off x="6026775" y="1319538"/>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80213-BB1B-C448-B6F0-3C4A016BD9E4}">
      <dsp:nvSpPr>
        <dsp:cNvPr id="0" name=""/>
        <dsp:cNvSpPr/>
      </dsp:nvSpPr>
      <dsp:spPr>
        <a:xfrm>
          <a:off x="3826048" y="546015"/>
          <a:ext cx="2636514" cy="228788"/>
        </a:xfrm>
        <a:custGeom>
          <a:avLst/>
          <a:gdLst/>
          <a:ahLst/>
          <a:cxnLst/>
          <a:rect l="0" t="0" r="0" b="0"/>
          <a:pathLst>
            <a:path>
              <a:moveTo>
                <a:pt x="0" y="0"/>
              </a:moveTo>
              <a:lnTo>
                <a:pt x="0" y="114394"/>
              </a:lnTo>
              <a:lnTo>
                <a:pt x="2636514" y="114394"/>
              </a:lnTo>
              <a:lnTo>
                <a:pt x="2636514"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28A19-6134-2D41-9FBD-A0593CAD67D3}">
      <dsp:nvSpPr>
        <dsp:cNvPr id="0" name=""/>
        <dsp:cNvSpPr/>
      </dsp:nvSpPr>
      <dsp:spPr>
        <a:xfrm>
          <a:off x="4098415" y="1319538"/>
          <a:ext cx="1318257" cy="228788"/>
        </a:xfrm>
        <a:custGeom>
          <a:avLst/>
          <a:gdLst/>
          <a:ahLst/>
          <a:cxnLst/>
          <a:rect l="0" t="0" r="0" b="0"/>
          <a:pathLst>
            <a:path>
              <a:moveTo>
                <a:pt x="0" y="0"/>
              </a:moveTo>
              <a:lnTo>
                <a:pt x="0" y="114394"/>
              </a:lnTo>
              <a:lnTo>
                <a:pt x="1318257" y="114394"/>
              </a:lnTo>
              <a:lnTo>
                <a:pt x="1318257"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87392-079E-EF45-9D3F-DB5681EAE41A}">
      <dsp:nvSpPr>
        <dsp:cNvPr id="0" name=""/>
        <dsp:cNvSpPr/>
      </dsp:nvSpPr>
      <dsp:spPr>
        <a:xfrm>
          <a:off x="3662628" y="2093061"/>
          <a:ext cx="163420" cy="2048201"/>
        </a:xfrm>
        <a:custGeom>
          <a:avLst/>
          <a:gdLst/>
          <a:ahLst/>
          <a:cxnLst/>
          <a:rect l="0" t="0" r="0" b="0"/>
          <a:pathLst>
            <a:path>
              <a:moveTo>
                <a:pt x="0" y="0"/>
              </a:moveTo>
              <a:lnTo>
                <a:pt x="0" y="2048201"/>
              </a:lnTo>
              <a:lnTo>
                <a:pt x="163420" y="2048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0D384-0705-244D-B81A-12A5428BB49C}">
      <dsp:nvSpPr>
        <dsp:cNvPr id="0" name=""/>
        <dsp:cNvSpPr/>
      </dsp:nvSpPr>
      <dsp:spPr>
        <a:xfrm>
          <a:off x="3662628" y="2093061"/>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7D0F6-6197-9A4C-A636-7D669A7F8CE1}">
      <dsp:nvSpPr>
        <dsp:cNvPr id="0" name=""/>
        <dsp:cNvSpPr/>
      </dsp:nvSpPr>
      <dsp:spPr>
        <a:xfrm>
          <a:off x="3662628" y="2093061"/>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55A55-3353-194C-93CC-7E5A28085816}">
      <dsp:nvSpPr>
        <dsp:cNvPr id="0" name=""/>
        <dsp:cNvSpPr/>
      </dsp:nvSpPr>
      <dsp:spPr>
        <a:xfrm>
          <a:off x="4052695" y="1319538"/>
          <a:ext cx="91440" cy="228788"/>
        </a:xfrm>
        <a:custGeom>
          <a:avLst/>
          <a:gdLst/>
          <a:ahLst/>
          <a:cxnLst/>
          <a:rect l="0" t="0" r="0" b="0"/>
          <a:pathLst>
            <a:path>
              <a:moveTo>
                <a:pt x="45720" y="0"/>
              </a:moveTo>
              <a:lnTo>
                <a:pt x="45720"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C77A2-034E-E54A-9A30-3771EEA2794A}">
      <dsp:nvSpPr>
        <dsp:cNvPr id="0" name=""/>
        <dsp:cNvSpPr/>
      </dsp:nvSpPr>
      <dsp:spPr>
        <a:xfrm>
          <a:off x="2344370" y="2093061"/>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70E3E-A754-F445-B34D-2B3D3A2D6E1E}">
      <dsp:nvSpPr>
        <dsp:cNvPr id="0" name=""/>
        <dsp:cNvSpPr/>
      </dsp:nvSpPr>
      <dsp:spPr>
        <a:xfrm>
          <a:off x="2344370" y="2093061"/>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186B-159C-7345-91AF-21343EC395BD}">
      <dsp:nvSpPr>
        <dsp:cNvPr id="0" name=""/>
        <dsp:cNvSpPr/>
      </dsp:nvSpPr>
      <dsp:spPr>
        <a:xfrm>
          <a:off x="2780158" y="1319538"/>
          <a:ext cx="1318257" cy="228788"/>
        </a:xfrm>
        <a:custGeom>
          <a:avLst/>
          <a:gdLst/>
          <a:ahLst/>
          <a:cxnLst/>
          <a:rect l="0" t="0" r="0" b="0"/>
          <a:pathLst>
            <a:path>
              <a:moveTo>
                <a:pt x="1318257" y="0"/>
              </a:moveTo>
              <a:lnTo>
                <a:pt x="1318257" y="114394"/>
              </a:lnTo>
              <a:lnTo>
                <a:pt x="0" y="114394"/>
              </a:lnTo>
              <a:lnTo>
                <a:pt x="0"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0C67B-9F27-AC49-8CCB-29E51B1C52FC}">
      <dsp:nvSpPr>
        <dsp:cNvPr id="0" name=""/>
        <dsp:cNvSpPr/>
      </dsp:nvSpPr>
      <dsp:spPr>
        <a:xfrm>
          <a:off x="3826048" y="546015"/>
          <a:ext cx="272367" cy="228788"/>
        </a:xfrm>
        <a:custGeom>
          <a:avLst/>
          <a:gdLst/>
          <a:ahLst/>
          <a:cxnLst/>
          <a:rect l="0" t="0" r="0" b="0"/>
          <a:pathLst>
            <a:path>
              <a:moveTo>
                <a:pt x="0" y="0"/>
              </a:moveTo>
              <a:lnTo>
                <a:pt x="0" y="114394"/>
              </a:lnTo>
              <a:lnTo>
                <a:pt x="272367" y="114394"/>
              </a:lnTo>
              <a:lnTo>
                <a:pt x="272367"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344E4-5118-2940-A03A-169ED6CD56C9}">
      <dsp:nvSpPr>
        <dsp:cNvPr id="0" name=""/>
        <dsp:cNvSpPr/>
      </dsp:nvSpPr>
      <dsp:spPr>
        <a:xfrm>
          <a:off x="753746" y="1319538"/>
          <a:ext cx="163420" cy="2048201"/>
        </a:xfrm>
        <a:custGeom>
          <a:avLst/>
          <a:gdLst/>
          <a:ahLst/>
          <a:cxnLst/>
          <a:rect l="0" t="0" r="0" b="0"/>
          <a:pathLst>
            <a:path>
              <a:moveTo>
                <a:pt x="0" y="0"/>
              </a:moveTo>
              <a:lnTo>
                <a:pt x="0" y="2048201"/>
              </a:lnTo>
              <a:lnTo>
                <a:pt x="163420" y="2048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E7462-5C40-8F44-A4C5-D8BC1F47D2A5}">
      <dsp:nvSpPr>
        <dsp:cNvPr id="0" name=""/>
        <dsp:cNvSpPr/>
      </dsp:nvSpPr>
      <dsp:spPr>
        <a:xfrm>
          <a:off x="753746" y="1319538"/>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1C781-39A1-7240-BD3B-4F870395E9A1}">
      <dsp:nvSpPr>
        <dsp:cNvPr id="0" name=""/>
        <dsp:cNvSpPr/>
      </dsp:nvSpPr>
      <dsp:spPr>
        <a:xfrm>
          <a:off x="753746" y="1319538"/>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2B4F2-F672-DB4E-9ED3-4221B269BB40}">
      <dsp:nvSpPr>
        <dsp:cNvPr id="0" name=""/>
        <dsp:cNvSpPr/>
      </dsp:nvSpPr>
      <dsp:spPr>
        <a:xfrm>
          <a:off x="1189534" y="546015"/>
          <a:ext cx="2636514" cy="228788"/>
        </a:xfrm>
        <a:custGeom>
          <a:avLst/>
          <a:gdLst/>
          <a:ahLst/>
          <a:cxnLst/>
          <a:rect l="0" t="0" r="0" b="0"/>
          <a:pathLst>
            <a:path>
              <a:moveTo>
                <a:pt x="2636514" y="0"/>
              </a:moveTo>
              <a:lnTo>
                <a:pt x="2636514" y="114394"/>
              </a:lnTo>
              <a:lnTo>
                <a:pt x="0" y="114394"/>
              </a:lnTo>
              <a:lnTo>
                <a:pt x="0"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5A0E3-A8B8-BD47-A3DC-57B7996CD5BA}">
      <dsp:nvSpPr>
        <dsp:cNvPr id="0" name=""/>
        <dsp:cNvSpPr/>
      </dsp:nvSpPr>
      <dsp:spPr>
        <a:xfrm>
          <a:off x="3281314" y="1281"/>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Réfection cafétéria</a:t>
          </a:r>
        </a:p>
      </dsp:txBody>
      <dsp:txXfrm>
        <a:off x="3281314" y="1281"/>
        <a:ext cx="1089468" cy="544734"/>
      </dsp:txXfrm>
    </dsp:sp>
    <dsp:sp modelId="{0CC9A7CD-311F-2D44-B467-4D66B66DDD4C}">
      <dsp:nvSpPr>
        <dsp:cNvPr id="0" name=""/>
        <dsp:cNvSpPr/>
      </dsp:nvSpPr>
      <dsp:spPr>
        <a:xfrm>
          <a:off x="644799"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Préparation travaux</a:t>
          </a:r>
        </a:p>
      </dsp:txBody>
      <dsp:txXfrm>
        <a:off x="644799" y="774804"/>
        <a:ext cx="1089468" cy="544734"/>
      </dsp:txXfrm>
    </dsp:sp>
    <dsp:sp modelId="{2FC3DDE0-EB14-584B-B399-C305C4540A92}">
      <dsp:nvSpPr>
        <dsp:cNvPr id="0" name=""/>
        <dsp:cNvSpPr/>
      </dsp:nvSpPr>
      <dsp:spPr>
        <a:xfrm>
          <a:off x="917166"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Mettre en soumission</a:t>
          </a:r>
        </a:p>
      </dsp:txBody>
      <dsp:txXfrm>
        <a:off x="917166" y="1548326"/>
        <a:ext cx="1089468" cy="544734"/>
      </dsp:txXfrm>
    </dsp:sp>
    <dsp:sp modelId="{D179FA7E-90B5-0347-8410-C09A55EADEB5}">
      <dsp:nvSpPr>
        <dsp:cNvPr id="0" name=""/>
        <dsp:cNvSpPr/>
      </dsp:nvSpPr>
      <dsp:spPr>
        <a:xfrm>
          <a:off x="917166"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Engager entreprises</a:t>
          </a:r>
        </a:p>
      </dsp:txBody>
      <dsp:txXfrm>
        <a:off x="917166" y="2321849"/>
        <a:ext cx="1089468" cy="544734"/>
      </dsp:txXfrm>
    </dsp:sp>
    <dsp:sp modelId="{9475A2ED-A475-794B-95F3-F987557CE040}">
      <dsp:nvSpPr>
        <dsp:cNvPr id="0" name=""/>
        <dsp:cNvSpPr/>
      </dsp:nvSpPr>
      <dsp:spPr>
        <a:xfrm>
          <a:off x="917166"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a:t>
          </a:r>
        </a:p>
      </dsp:txBody>
      <dsp:txXfrm>
        <a:off x="917166" y="3095372"/>
        <a:ext cx="1089468" cy="544734"/>
      </dsp:txXfrm>
    </dsp:sp>
    <dsp:sp modelId="{B7300646-18C7-374D-92D3-57D50FA33BD5}">
      <dsp:nvSpPr>
        <dsp:cNvPr id="0" name=""/>
        <dsp:cNvSpPr/>
      </dsp:nvSpPr>
      <dsp:spPr>
        <a:xfrm>
          <a:off x="3553681"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Réalisation travaux</a:t>
          </a:r>
        </a:p>
      </dsp:txBody>
      <dsp:txXfrm>
        <a:off x="3553681" y="774804"/>
        <a:ext cx="1089468" cy="544734"/>
      </dsp:txXfrm>
    </dsp:sp>
    <dsp:sp modelId="{D8CD7DA3-165C-004A-9637-4E7FA67B3447}">
      <dsp:nvSpPr>
        <dsp:cNvPr id="0" name=""/>
        <dsp:cNvSpPr/>
      </dsp:nvSpPr>
      <dsp:spPr>
        <a:xfrm>
          <a:off x="2235424"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Peindre</a:t>
          </a:r>
        </a:p>
      </dsp:txBody>
      <dsp:txXfrm>
        <a:off x="2235424" y="1548326"/>
        <a:ext cx="1089468" cy="544734"/>
      </dsp:txXfrm>
    </dsp:sp>
    <dsp:sp modelId="{625AE8E7-AB1A-044E-ACE7-A8B9DFDA3A10}">
      <dsp:nvSpPr>
        <dsp:cNvPr id="0" name=""/>
        <dsp:cNvSpPr/>
      </dsp:nvSpPr>
      <dsp:spPr>
        <a:xfrm>
          <a:off x="2507791"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Peindre murs</a:t>
          </a:r>
        </a:p>
      </dsp:txBody>
      <dsp:txXfrm>
        <a:off x="2507791" y="2321849"/>
        <a:ext cx="1089468" cy="544734"/>
      </dsp:txXfrm>
    </dsp:sp>
    <dsp:sp modelId="{856117A8-C060-5A4C-97BA-085149074BAC}">
      <dsp:nvSpPr>
        <dsp:cNvPr id="0" name=""/>
        <dsp:cNvSpPr/>
      </dsp:nvSpPr>
      <dsp:spPr>
        <a:xfrm>
          <a:off x="2507791"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Peindre plafond</a:t>
          </a:r>
        </a:p>
      </dsp:txBody>
      <dsp:txXfrm>
        <a:off x="2507791" y="3095372"/>
        <a:ext cx="1089468" cy="544734"/>
      </dsp:txXfrm>
    </dsp:sp>
    <dsp:sp modelId="{9B9BAADF-438F-5F44-A7AD-4D7691E41C32}">
      <dsp:nvSpPr>
        <dsp:cNvPr id="0" name=""/>
        <dsp:cNvSpPr/>
      </dsp:nvSpPr>
      <dsp:spPr>
        <a:xfrm>
          <a:off x="3553681"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Installer électricité</a:t>
          </a:r>
        </a:p>
      </dsp:txBody>
      <dsp:txXfrm>
        <a:off x="3553681" y="1548326"/>
        <a:ext cx="1089468" cy="544734"/>
      </dsp:txXfrm>
    </dsp:sp>
    <dsp:sp modelId="{0EFD9AD1-3141-D346-986B-D54956360375}">
      <dsp:nvSpPr>
        <dsp:cNvPr id="0" name=""/>
        <dsp:cNvSpPr/>
      </dsp:nvSpPr>
      <dsp:spPr>
        <a:xfrm>
          <a:off x="3826048"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Tirer tubes</a:t>
          </a:r>
        </a:p>
      </dsp:txBody>
      <dsp:txXfrm>
        <a:off x="3826048" y="2321849"/>
        <a:ext cx="1089468" cy="544734"/>
      </dsp:txXfrm>
    </dsp:sp>
    <dsp:sp modelId="{54202F47-2DB4-0A4B-97E8-A76191BBC36D}">
      <dsp:nvSpPr>
        <dsp:cNvPr id="0" name=""/>
        <dsp:cNvSpPr/>
      </dsp:nvSpPr>
      <dsp:spPr>
        <a:xfrm>
          <a:off x="3826048"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Poser prises</a:t>
          </a:r>
        </a:p>
      </dsp:txBody>
      <dsp:txXfrm>
        <a:off x="3826048" y="3095372"/>
        <a:ext cx="1089468" cy="544734"/>
      </dsp:txXfrm>
    </dsp:sp>
    <dsp:sp modelId="{6B469194-56E5-4A41-BF2E-756F53158454}">
      <dsp:nvSpPr>
        <dsp:cNvPr id="0" name=""/>
        <dsp:cNvSpPr/>
      </dsp:nvSpPr>
      <dsp:spPr>
        <a:xfrm>
          <a:off x="3826048" y="3868895"/>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Tester installation</a:t>
          </a:r>
        </a:p>
      </dsp:txBody>
      <dsp:txXfrm>
        <a:off x="3826048" y="3868895"/>
        <a:ext cx="1089468" cy="544734"/>
      </dsp:txXfrm>
    </dsp:sp>
    <dsp:sp modelId="{17766EAA-B62E-D94A-A13E-F7A38BE04C6F}">
      <dsp:nvSpPr>
        <dsp:cNvPr id="0" name=""/>
        <dsp:cNvSpPr/>
      </dsp:nvSpPr>
      <dsp:spPr>
        <a:xfrm>
          <a:off x="4871938"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a:t>
          </a:r>
        </a:p>
      </dsp:txBody>
      <dsp:txXfrm>
        <a:off x="4871938" y="1548326"/>
        <a:ext cx="1089468" cy="544734"/>
      </dsp:txXfrm>
    </dsp:sp>
    <dsp:sp modelId="{B1542D1B-E5B3-2343-8364-971A72D05CDF}">
      <dsp:nvSpPr>
        <dsp:cNvPr id="0" name=""/>
        <dsp:cNvSpPr/>
      </dsp:nvSpPr>
      <dsp:spPr>
        <a:xfrm>
          <a:off x="5917828"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Inauguration</a:t>
          </a:r>
        </a:p>
      </dsp:txBody>
      <dsp:txXfrm>
        <a:off x="5917828" y="774804"/>
        <a:ext cx="1089468" cy="544734"/>
      </dsp:txXfrm>
    </dsp:sp>
    <dsp:sp modelId="{7632119D-E434-DB44-9BDA-39D34BE76326}">
      <dsp:nvSpPr>
        <dsp:cNvPr id="0" name=""/>
        <dsp:cNvSpPr/>
      </dsp:nvSpPr>
      <dsp:spPr>
        <a:xfrm>
          <a:off x="6190195"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Définir invités</a:t>
          </a:r>
        </a:p>
      </dsp:txBody>
      <dsp:txXfrm>
        <a:off x="6190195" y="1548326"/>
        <a:ext cx="1089468" cy="544734"/>
      </dsp:txXfrm>
    </dsp:sp>
    <dsp:sp modelId="{31A82CC1-30FA-3F43-9F80-B2726E3CFFD8}">
      <dsp:nvSpPr>
        <dsp:cNvPr id="0" name=""/>
        <dsp:cNvSpPr/>
      </dsp:nvSpPr>
      <dsp:spPr>
        <a:xfrm>
          <a:off x="6190195"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a:t>
          </a:r>
        </a:p>
      </dsp:txBody>
      <dsp:txXfrm>
        <a:off x="6190195" y="2321849"/>
        <a:ext cx="1089468" cy="5447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82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7738" y="4859338"/>
            <a:ext cx="5203825" cy="4610100"/>
          </a:xfrm>
          <a:prstGeom prst="rect">
            <a:avLst/>
          </a:prstGeom>
          <a:noFill/>
          <a:ln>
            <a:noFill/>
          </a:ln>
          <a:effectLst/>
          <a:extLst>
            <a:ext uri="{FAA26D3D-D897-4be2-8F04-BA451C77F1D7}">
              <ma14:placeholderFlag xmlns:ma14="http://schemas.microsoft.com/office/mac/drawingml/2011/main" xmlns="" val="1"/>
            </a:ext>
          </a:extLst>
        </p:spPr>
        <p:txBody>
          <a:bodyPr vert="horz" wrap="square" lIns="93653" tIns="46033" rIns="93653" bIns="46033" numCol="1" anchor="t" anchorCtr="0" compatLnSpc="1">
            <a:prstTxWarp prst="textNoShape">
              <a:avLst/>
            </a:prstTxWarp>
          </a:bodyPr>
          <a:lstStyle/>
          <a:p>
            <a:pPr lvl="0"/>
            <a:r>
              <a:rPr lang="fr-CH" noProof="0"/>
              <a:t>Click to edit Master notes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2051" name="Rectangle 3"/>
          <p:cNvSpPr>
            <a:spLocks noGrp="1" noRot="1" noChangeAspect="1" noChangeArrowheads="1" noTextEdit="1"/>
          </p:cNvSpPr>
          <p:nvPr>
            <p:ph type="sldImg" idx="2"/>
          </p:nvPr>
        </p:nvSpPr>
        <p:spPr bwMode="auto">
          <a:xfrm>
            <a:off x="1000125" y="773113"/>
            <a:ext cx="5100638" cy="3825875"/>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426326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2718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0998244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60098"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21926713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21929367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27265347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2094527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30282630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Espace réservé de l'image des diapositives 1"/>
          <p:cNvSpPr>
            <a:spLocks noGrp="1" noRot="1" noChangeAspect="1" noTextEdit="1"/>
          </p:cNvSpPr>
          <p:nvPr>
            <p:ph type="sldImg"/>
          </p:nvPr>
        </p:nvSpPr>
        <p:spPr>
          <a:ln/>
        </p:spPr>
      </p:sp>
      <p:sp>
        <p:nvSpPr>
          <p:cNvPr id="18841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36335960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Espace réservé de l'image des diapositives 1"/>
          <p:cNvSpPr>
            <a:spLocks noGrp="1" noRot="1" noChangeAspect="1" noTextEdit="1"/>
          </p:cNvSpPr>
          <p:nvPr>
            <p:ph type="sldImg"/>
          </p:nvPr>
        </p:nvSpPr>
        <p:spPr>
          <a:ln/>
        </p:spPr>
      </p:sp>
      <p:sp>
        <p:nvSpPr>
          <p:cNvPr id="190466"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31307989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7049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cap="flat"/>
        </p:spPr>
      </p:sp>
      <p:sp>
        <p:nvSpPr>
          <p:cNvPr id="493571" name="Rectangle 3"/>
          <p:cNvSpPr>
            <a:spLocks noGrp="1" noChangeArrowheads="1"/>
          </p:cNvSpPr>
          <p:nvPr>
            <p:ph type="body" idx="1"/>
          </p:nvPr>
        </p:nvSpPr>
        <p:spPr>
          <a:ln/>
        </p:spPr>
        <p:txBody>
          <a:bodyPr/>
          <a:lstStyle/>
          <a:p>
            <a:pPr eaLnBrk="1" hangingPunct="1"/>
            <a:endParaRPr lang="fr-FR"/>
          </a:p>
        </p:txBody>
      </p:sp>
    </p:spTree>
    <p:extLst>
      <p:ext uri="{BB962C8B-B14F-4D97-AF65-F5344CB8AC3E}">
        <p14:creationId xmlns:p14="http://schemas.microsoft.com/office/powerpoint/2010/main" val="58231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cap="flat"/>
        </p:spPr>
      </p:sp>
      <p:sp>
        <p:nvSpPr>
          <p:cNvPr id="34818" name="Rectangle 3"/>
          <p:cNvSpPr>
            <a:spLocks noGrp="1" noChangeArrowheads="1"/>
          </p:cNvSpPr>
          <p:nvPr>
            <p:ph type="body" idx="1"/>
          </p:nvPr>
        </p:nvSpPr>
        <p:spPr>
          <a:xfrm>
            <a:off x="439738" y="4832350"/>
            <a:ext cx="6370637" cy="50085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endParaRPr lang="fr-CH" sz="1000">
              <a:ea typeface="ＭＳ Ｐゴシック" charset="0"/>
              <a:cs typeface="ＭＳ Ｐゴシック" charset="0"/>
            </a:endParaRPr>
          </a:p>
          <a:p>
            <a:pPr eaLnBrk="1" hangingPunct="1">
              <a:lnSpc>
                <a:spcPct val="80000"/>
              </a:lnSpc>
            </a:pPr>
            <a:endParaRPr lang="fr-CH" sz="1000">
              <a:ea typeface="ＭＳ Ｐゴシック" charset="0"/>
              <a:cs typeface="ＭＳ Ｐゴシック" charset="0"/>
            </a:endParaRPr>
          </a:p>
          <a:p>
            <a:pPr eaLnBrk="1" hangingPunct="1">
              <a:lnSpc>
                <a:spcPct val="80000"/>
              </a:lnSpc>
            </a:pPr>
            <a:endParaRPr lang="fr-CH" sz="1000">
              <a:ea typeface="ＭＳ Ｐゴシック" charset="0"/>
              <a:cs typeface="ＭＳ Ｐゴシック" charset="0"/>
            </a:endParaRPr>
          </a:p>
        </p:txBody>
      </p:sp>
    </p:spTree>
    <p:extLst>
      <p:ext uri="{BB962C8B-B14F-4D97-AF65-F5344CB8AC3E}">
        <p14:creationId xmlns:p14="http://schemas.microsoft.com/office/powerpoint/2010/main" val="101970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02608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12309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cap="flat"/>
        </p:spPr>
      </p:sp>
      <p:sp>
        <p:nvSpPr>
          <p:cNvPr id="40962" name="Rectangle 3"/>
          <p:cNvSpPr>
            <a:spLocks noGrp="1" noChangeArrowheads="1"/>
          </p:cNvSpPr>
          <p:nvPr>
            <p:ph type="body" idx="1"/>
          </p:nvPr>
        </p:nvSpPr>
        <p:spPr>
          <a:xfrm>
            <a:off x="947738" y="4859338"/>
            <a:ext cx="5184775" cy="208438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grpSp>
        <p:nvGrpSpPr>
          <p:cNvPr id="40963" name="Group 4"/>
          <p:cNvGrpSpPr>
            <a:grpSpLocks/>
          </p:cNvGrpSpPr>
          <p:nvPr/>
        </p:nvGrpSpPr>
        <p:grpSpPr bwMode="auto">
          <a:xfrm>
            <a:off x="1195388" y="6076950"/>
            <a:ext cx="4538662" cy="677863"/>
            <a:chOff x="753" y="3828"/>
            <a:chExt cx="2859" cy="427"/>
          </a:xfrm>
        </p:grpSpPr>
        <p:sp>
          <p:nvSpPr>
            <p:cNvPr id="40966" name="Rectangle 5"/>
            <p:cNvSpPr>
              <a:spLocks noChangeArrowheads="1"/>
            </p:cNvSpPr>
            <p:nvPr/>
          </p:nvSpPr>
          <p:spPr bwMode="auto">
            <a:xfrm>
              <a:off x="753" y="3927"/>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Planification</a:t>
              </a:r>
            </a:p>
          </p:txBody>
        </p:sp>
        <p:sp>
          <p:nvSpPr>
            <p:cNvPr id="40967" name="Rectangle 6"/>
            <p:cNvSpPr>
              <a:spLocks noChangeArrowheads="1"/>
            </p:cNvSpPr>
            <p:nvPr/>
          </p:nvSpPr>
          <p:spPr bwMode="auto">
            <a:xfrm>
              <a:off x="2157" y="3927"/>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Terminaison</a:t>
              </a:r>
            </a:p>
          </p:txBody>
        </p:sp>
        <p:sp>
          <p:nvSpPr>
            <p:cNvPr id="40968" name="Rectangle 7"/>
            <p:cNvSpPr>
              <a:spLocks noChangeArrowheads="1"/>
            </p:cNvSpPr>
            <p:nvPr/>
          </p:nvSpPr>
          <p:spPr bwMode="auto">
            <a:xfrm>
              <a:off x="1505" y="3927"/>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Réalisation</a:t>
              </a:r>
            </a:p>
          </p:txBody>
        </p:sp>
        <p:sp>
          <p:nvSpPr>
            <p:cNvPr id="40969" name="Rectangle 8"/>
            <p:cNvSpPr>
              <a:spLocks noChangeArrowheads="1"/>
            </p:cNvSpPr>
            <p:nvPr/>
          </p:nvSpPr>
          <p:spPr bwMode="auto">
            <a:xfrm>
              <a:off x="2960" y="4076"/>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Planification</a:t>
              </a:r>
            </a:p>
          </p:txBody>
        </p:sp>
        <p:sp>
          <p:nvSpPr>
            <p:cNvPr id="40970" name="Rectangle 9"/>
            <p:cNvSpPr>
              <a:spLocks noChangeArrowheads="1"/>
            </p:cNvSpPr>
            <p:nvPr/>
          </p:nvSpPr>
          <p:spPr bwMode="auto">
            <a:xfrm>
              <a:off x="2960" y="3828"/>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Planification</a:t>
              </a:r>
            </a:p>
          </p:txBody>
        </p:sp>
        <p:sp>
          <p:nvSpPr>
            <p:cNvPr id="40971" name="Line 10"/>
            <p:cNvSpPr>
              <a:spLocks noChangeShapeType="1"/>
            </p:cNvSpPr>
            <p:nvPr/>
          </p:nvSpPr>
          <p:spPr bwMode="auto">
            <a:xfrm>
              <a:off x="1405" y="4027"/>
              <a:ext cx="100" cy="0"/>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sp>
          <p:nvSpPr>
            <p:cNvPr id="40972" name="Line 11"/>
            <p:cNvSpPr>
              <a:spLocks noChangeShapeType="1"/>
            </p:cNvSpPr>
            <p:nvPr/>
          </p:nvSpPr>
          <p:spPr bwMode="auto">
            <a:xfrm>
              <a:off x="2107" y="4027"/>
              <a:ext cx="50" cy="0"/>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sp>
          <p:nvSpPr>
            <p:cNvPr id="40973" name="Line 12"/>
            <p:cNvSpPr>
              <a:spLocks noChangeShapeType="1"/>
            </p:cNvSpPr>
            <p:nvPr/>
          </p:nvSpPr>
          <p:spPr bwMode="auto">
            <a:xfrm flipV="1">
              <a:off x="2758" y="3977"/>
              <a:ext cx="151" cy="50"/>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sp>
          <p:nvSpPr>
            <p:cNvPr id="40974" name="Line 13"/>
            <p:cNvSpPr>
              <a:spLocks noChangeShapeType="1"/>
            </p:cNvSpPr>
            <p:nvPr/>
          </p:nvSpPr>
          <p:spPr bwMode="auto">
            <a:xfrm>
              <a:off x="2759" y="4027"/>
              <a:ext cx="201" cy="99"/>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grpSp>
      <p:sp>
        <p:nvSpPr>
          <p:cNvPr id="40964" name="Rectangle 14"/>
          <p:cNvSpPr>
            <a:spLocks noChangeArrowheads="1"/>
          </p:cNvSpPr>
          <p:nvPr/>
        </p:nvSpPr>
        <p:spPr bwMode="auto">
          <a:xfrm>
            <a:off x="1276350" y="6958013"/>
            <a:ext cx="192088"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240" tIns="47619" rIns="95240" bIns="47619">
            <a:spAutoFit/>
          </a:bodyPr>
          <a:lstStyle/>
          <a:p>
            <a:pPr defTabSz="950913"/>
            <a:endParaRPr lang="en-US" sz="1800">
              <a:latin typeface="Arial" charset="0"/>
            </a:endParaRPr>
          </a:p>
        </p:txBody>
      </p:sp>
      <p:sp>
        <p:nvSpPr>
          <p:cNvPr id="40965" name="Rectangle 15"/>
          <p:cNvSpPr>
            <a:spLocks noChangeArrowheads="1"/>
          </p:cNvSpPr>
          <p:nvPr/>
        </p:nvSpPr>
        <p:spPr bwMode="auto">
          <a:xfrm>
            <a:off x="874713" y="7258050"/>
            <a:ext cx="5337175"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40" tIns="47619" rIns="95240" bIns="47619">
            <a:spAutoFit/>
          </a:bodyPr>
          <a:lstStyle/>
          <a:p>
            <a:pPr defTabSz="387350">
              <a:spcBef>
                <a:spcPct val="50000"/>
              </a:spcBef>
            </a:pPr>
            <a:r>
              <a:rPr lang="fr-CH" sz="1400">
                <a:latin typeface="Arial" charset="0"/>
              </a:rPr>
              <a:t>Rem: longs projets</a:t>
            </a:r>
          </a:p>
          <a:p>
            <a:pPr defTabSz="387350">
              <a:spcBef>
                <a:spcPct val="50000"/>
              </a:spcBef>
            </a:pPr>
            <a:r>
              <a:rPr lang="fr-CH" sz="1400">
                <a:latin typeface="Arial" charset="0"/>
              </a:rPr>
              <a:t>	archivage à mesure</a:t>
            </a:r>
          </a:p>
        </p:txBody>
      </p:sp>
    </p:spTree>
    <p:extLst>
      <p:ext uri="{BB962C8B-B14F-4D97-AF65-F5344CB8AC3E}">
        <p14:creationId xmlns:p14="http://schemas.microsoft.com/office/powerpoint/2010/main" val="108486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623353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8874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cap="flat"/>
        </p:spPr>
      </p:sp>
      <p:sp>
        <p:nvSpPr>
          <p:cNvPr id="48130" name="Rectangle 3"/>
          <p:cNvSpPr>
            <a:spLocks noGrp="1" noChangeArrowheads="1"/>
          </p:cNvSpPr>
          <p:nvPr>
            <p:ph type="body" idx="1"/>
          </p:nvPr>
        </p:nvSpPr>
        <p:spPr>
          <a:xfrm>
            <a:off x="363538" y="4859338"/>
            <a:ext cx="6372225" cy="4610100"/>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3" tIns="46028" rIns="93643" bIns="46028"/>
          <a:lstStyle/>
          <a:p>
            <a:pPr eaLnBrk="1" hangingPunct="1"/>
            <a:endParaRPr lang="fr-FR" sz="1000">
              <a:ea typeface="ＭＳ Ｐゴシック" charset="0"/>
              <a:cs typeface="ＭＳ Ｐゴシック" charset="0"/>
            </a:endParaRPr>
          </a:p>
        </p:txBody>
      </p:sp>
    </p:spTree>
    <p:extLst>
      <p:ext uri="{BB962C8B-B14F-4D97-AF65-F5344CB8AC3E}">
        <p14:creationId xmlns:p14="http://schemas.microsoft.com/office/powerpoint/2010/main" val="2626221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a:endParaRPr lang="fr-FR">
              <a:ea typeface="ＭＳ Ｐゴシック" charset="0"/>
            </a:endParaRPr>
          </a:p>
        </p:txBody>
      </p:sp>
    </p:spTree>
    <p:extLst>
      <p:ext uri="{BB962C8B-B14F-4D97-AF65-F5344CB8AC3E}">
        <p14:creationId xmlns:p14="http://schemas.microsoft.com/office/powerpoint/2010/main" val="130336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p:txBody>
          <a:bodyPr/>
          <a:lstStyle/>
          <a:p>
            <a:pPr eaLnBrk="1" hangingPunct="1"/>
            <a:endParaRPr lang="fr-FR"/>
          </a:p>
        </p:txBody>
      </p:sp>
    </p:spTree>
    <p:extLst>
      <p:ext uri="{BB962C8B-B14F-4D97-AF65-F5344CB8AC3E}">
        <p14:creationId xmlns:p14="http://schemas.microsoft.com/office/powerpoint/2010/main" val="1381484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buFontTx/>
              <a:buChar char="•"/>
            </a:pPr>
            <a:endParaRPr lang="fr-CH">
              <a:ea typeface="ＭＳ Ｐゴシック" charset="0"/>
            </a:endParaRPr>
          </a:p>
          <a:p>
            <a:pPr eaLnBrk="1" hangingPunct="1">
              <a:buFontTx/>
              <a:buChar char="•"/>
            </a:pPr>
            <a:endParaRPr lang="fr-CH">
              <a:ea typeface="ＭＳ Ｐゴシック" charset="0"/>
              <a:cs typeface="ＭＳ Ｐゴシック" charset="0"/>
            </a:endParaRPr>
          </a:p>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30354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004888" y="776288"/>
            <a:ext cx="5094287" cy="3821112"/>
          </a:xfrm>
          <a:ln/>
        </p:spPr>
      </p:sp>
      <p:sp>
        <p:nvSpPr>
          <p:cNvPr id="54274" name="Rectangle 3"/>
          <p:cNvSpPr>
            <a:spLocks noGrp="1" noChangeArrowheads="1"/>
          </p:cNvSpPr>
          <p:nvPr>
            <p:ph type="body" idx="1"/>
          </p:nvPr>
        </p:nvSpPr>
        <p:spPr>
          <a:xfrm>
            <a:off x="946150" y="4860925"/>
            <a:ext cx="5207000" cy="4603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p:txBody>
      </p:sp>
    </p:spTree>
    <p:extLst>
      <p:ext uri="{BB962C8B-B14F-4D97-AF65-F5344CB8AC3E}">
        <p14:creationId xmlns:p14="http://schemas.microsoft.com/office/powerpoint/2010/main" val="224624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004888" y="776288"/>
            <a:ext cx="5094287" cy="3821112"/>
          </a:xfrm>
          <a:ln/>
        </p:spPr>
      </p:sp>
      <p:sp>
        <p:nvSpPr>
          <p:cNvPr id="56322" name="Rectangle 3"/>
          <p:cNvSpPr>
            <a:spLocks noGrp="1" noChangeArrowheads="1"/>
          </p:cNvSpPr>
          <p:nvPr>
            <p:ph type="body" idx="1"/>
          </p:nvPr>
        </p:nvSpPr>
        <p:spPr>
          <a:xfrm>
            <a:off x="946150" y="4860925"/>
            <a:ext cx="5207000" cy="4603750"/>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97927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58370"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973721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54113" y="889000"/>
            <a:ext cx="4792662" cy="3594100"/>
          </a:xfrm>
          <a:ln/>
        </p:spPr>
      </p:sp>
      <p:sp>
        <p:nvSpPr>
          <p:cNvPr id="68610"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45860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004888" y="776288"/>
            <a:ext cx="5094287" cy="3821112"/>
          </a:xfrm>
          <a:ln/>
        </p:spPr>
      </p:sp>
      <p:sp>
        <p:nvSpPr>
          <p:cNvPr id="7270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59379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noTextEdit="1"/>
          </p:cNvSpPr>
          <p:nvPr>
            <p:ph type="sldImg"/>
          </p:nvPr>
        </p:nvSpPr>
        <p:spPr>
          <a:ln/>
        </p:spPr>
      </p:sp>
      <p:sp>
        <p:nvSpPr>
          <p:cNvPr id="747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1421308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a:ln/>
        </p:spPr>
      </p:sp>
      <p:sp>
        <p:nvSpPr>
          <p:cNvPr id="77826"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706175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1004888" y="776288"/>
            <a:ext cx="5094287" cy="3821112"/>
          </a:xfrm>
          <a:ln/>
        </p:spPr>
      </p:sp>
      <p:sp>
        <p:nvSpPr>
          <p:cNvPr id="7987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91941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004888" y="776288"/>
            <a:ext cx="5094287" cy="3821112"/>
          </a:xfrm>
          <a:ln/>
        </p:spPr>
      </p:sp>
      <p:sp>
        <p:nvSpPr>
          <p:cNvPr id="83970"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6843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39330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004888" y="776288"/>
            <a:ext cx="5094287" cy="3821112"/>
          </a:xfrm>
          <a:ln/>
        </p:spPr>
      </p:sp>
      <p:sp>
        <p:nvSpPr>
          <p:cNvPr id="8601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73324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xfrm>
            <a:off x="1004888" y="776288"/>
            <a:ext cx="5094287" cy="3821112"/>
          </a:xfrm>
          <a:ln/>
        </p:spPr>
      </p:sp>
      <p:sp>
        <p:nvSpPr>
          <p:cNvPr id="8806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9548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004888" y="776288"/>
            <a:ext cx="5094287" cy="3821112"/>
          </a:xfrm>
          <a:ln/>
        </p:spPr>
      </p:sp>
      <p:sp>
        <p:nvSpPr>
          <p:cNvPr id="9011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77454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4229588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H" altLang="ja-JP" sz="1300">
              <a:ea typeface="ＭＳ Ｐゴシック" charset="0"/>
              <a:cs typeface="ＭＳ Ｐゴシック" charset="0"/>
            </a:endParaRPr>
          </a:p>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703150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6E169-F6E1-86B7-6905-B8055E2E2840}"/>
            </a:ext>
          </a:extLst>
        </p:cNvPr>
        <p:cNvGrpSpPr/>
        <p:nvPr/>
      </p:nvGrpSpPr>
      <p:grpSpPr>
        <a:xfrm>
          <a:off x="0" y="0"/>
          <a:ext cx="0" cy="0"/>
          <a:chOff x="0" y="0"/>
          <a:chExt cx="0" cy="0"/>
        </a:xfrm>
      </p:grpSpPr>
      <p:sp>
        <p:nvSpPr>
          <p:cNvPr id="96257" name="Rectangle 2">
            <a:extLst>
              <a:ext uri="{FF2B5EF4-FFF2-40B4-BE49-F238E27FC236}">
                <a16:creationId xmlns:a16="http://schemas.microsoft.com/office/drawing/2014/main" id="{C216F80E-ECAD-E2A3-373F-410C027BF57E}"/>
              </a:ext>
            </a:extLst>
          </p:cNvPr>
          <p:cNvSpPr>
            <a:spLocks noGrp="1" noRot="1" noChangeAspect="1" noChangeArrowheads="1" noTextEdit="1"/>
          </p:cNvSpPr>
          <p:nvPr>
            <p:ph type="sldImg"/>
          </p:nvPr>
        </p:nvSpPr>
        <p:spPr>
          <a:ln/>
        </p:spPr>
      </p:sp>
      <p:sp>
        <p:nvSpPr>
          <p:cNvPr id="96258" name="Rectangle 3">
            <a:extLst>
              <a:ext uri="{FF2B5EF4-FFF2-40B4-BE49-F238E27FC236}">
                <a16:creationId xmlns:a16="http://schemas.microsoft.com/office/drawing/2014/main" id="{B282AC95-F396-33D1-A4E7-D3570FD7FAA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H" altLang="ja-JP" sz="1300">
              <a:ea typeface="ＭＳ Ｐゴシック" charset="0"/>
              <a:cs typeface="ＭＳ Ｐゴシック" charset="0"/>
            </a:endParaRPr>
          </a:p>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65901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42935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10494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481983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6664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865188" y="4862513"/>
            <a:ext cx="5368925" cy="43148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20482"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1133676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116571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348734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516634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xfrm>
            <a:off x="1004888" y="776288"/>
            <a:ext cx="5094287" cy="3821112"/>
          </a:xfrm>
          <a:ln/>
        </p:spPr>
      </p:sp>
      <p:sp>
        <p:nvSpPr>
          <p:cNvPr id="11878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dirty="0">
              <a:ea typeface="ＭＳ Ｐゴシック" charset="0"/>
              <a:cs typeface="ＭＳ Ｐゴシック" charset="0"/>
            </a:endParaRPr>
          </a:p>
        </p:txBody>
      </p:sp>
    </p:spTree>
    <p:extLst>
      <p:ext uri="{BB962C8B-B14F-4D97-AF65-F5344CB8AC3E}">
        <p14:creationId xmlns:p14="http://schemas.microsoft.com/office/powerpoint/2010/main" val="3506288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xfrm>
            <a:off x="1004888" y="776288"/>
            <a:ext cx="5094287" cy="3821112"/>
          </a:xfrm>
          <a:ln/>
        </p:spPr>
      </p:sp>
      <p:sp>
        <p:nvSpPr>
          <p:cNvPr id="11878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dirty="0">
              <a:ea typeface="ＭＳ Ｐゴシック" charset="0"/>
              <a:cs typeface="ＭＳ Ｐゴシック" charset="0"/>
            </a:endParaRPr>
          </a:p>
        </p:txBody>
      </p:sp>
    </p:spTree>
    <p:extLst>
      <p:ext uri="{BB962C8B-B14F-4D97-AF65-F5344CB8AC3E}">
        <p14:creationId xmlns:p14="http://schemas.microsoft.com/office/powerpoint/2010/main" val="2394840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body" idx="1"/>
          </p:nvPr>
        </p:nvSpPr>
        <p:spPr>
          <a:xfrm>
            <a:off x="866775" y="4862513"/>
            <a:ext cx="5365750" cy="43132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2" tIns="46028" rIns="93642" bIns="46028"/>
          <a:lstStyle/>
          <a:p>
            <a:pPr eaLnBrk="1" hangingPunct="1"/>
            <a:endParaRPr lang="fr-FR">
              <a:ea typeface="ＭＳ Ｐゴシック" charset="0"/>
              <a:cs typeface="ＭＳ Ｐゴシック" charset="0"/>
            </a:endParaRPr>
          </a:p>
        </p:txBody>
      </p:sp>
      <p:sp>
        <p:nvSpPr>
          <p:cNvPr id="125954" name="Rectangle 3"/>
          <p:cNvSpPr>
            <a:spLocks noGrp="1" noRot="1" noChangeAspect="1" noChangeArrowheads="1" noTextEdit="1"/>
          </p:cNvSpPr>
          <p:nvPr>
            <p:ph type="sldImg"/>
          </p:nvPr>
        </p:nvSpPr>
        <p:spPr>
          <a:xfrm>
            <a:off x="1154113" y="885825"/>
            <a:ext cx="4797425" cy="3597275"/>
          </a:xfrm>
          <a:ln cap="flat"/>
        </p:spPr>
      </p:sp>
    </p:spTree>
    <p:extLst>
      <p:ext uri="{BB962C8B-B14F-4D97-AF65-F5344CB8AC3E}">
        <p14:creationId xmlns:p14="http://schemas.microsoft.com/office/powerpoint/2010/main" val="3819070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782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128002"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733941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1004888" y="776288"/>
            <a:ext cx="5094287" cy="3821112"/>
          </a:xfrm>
          <a:ln/>
        </p:spPr>
      </p:sp>
      <p:sp>
        <p:nvSpPr>
          <p:cNvPr id="13209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348635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1004888" y="776288"/>
            <a:ext cx="5094287" cy="3821112"/>
          </a:xfrm>
          <a:ln/>
        </p:spPr>
      </p:sp>
      <p:sp>
        <p:nvSpPr>
          <p:cNvPr id="13209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319701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cap="flat"/>
        </p:spPr>
      </p:sp>
      <p:sp>
        <p:nvSpPr>
          <p:cNvPr id="22530" name="Rectangle 3"/>
          <p:cNvSpPr>
            <a:spLocks noGrp="1" noChangeArrowheads="1"/>
          </p:cNvSpPr>
          <p:nvPr>
            <p:ph type="body" idx="1"/>
          </p:nvPr>
        </p:nvSpPr>
        <p:spPr>
          <a:xfrm>
            <a:off x="947738" y="5130800"/>
            <a:ext cx="5203825" cy="4718050"/>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buFont typeface="Symbol" charset="0"/>
              <a:buNone/>
              <a:tabLst>
                <a:tab pos="101600" algn="l"/>
              </a:tabLst>
            </a:pPr>
            <a:endParaRPr lang="fr-FR" sz="900">
              <a:ea typeface="ＭＳ Ｐゴシック" charset="0"/>
              <a:cs typeface="ＭＳ Ｐゴシック" charset="0"/>
            </a:endParaRPr>
          </a:p>
        </p:txBody>
      </p:sp>
    </p:spTree>
    <p:extLst>
      <p:ext uri="{BB962C8B-B14F-4D97-AF65-F5344CB8AC3E}">
        <p14:creationId xmlns:p14="http://schemas.microsoft.com/office/powerpoint/2010/main" val="1107927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xfrm>
            <a:off x="1004888" y="776288"/>
            <a:ext cx="5094287" cy="3821112"/>
          </a:xfrm>
          <a:ln/>
        </p:spPr>
      </p:sp>
      <p:sp>
        <p:nvSpPr>
          <p:cNvPr id="134146" name="Rectangle 3"/>
          <p:cNvSpPr>
            <a:spLocks noGrp="1" noChangeArrowheads="1"/>
          </p:cNvSpPr>
          <p:nvPr>
            <p:ph type="body" idx="1"/>
          </p:nvPr>
        </p:nvSpPr>
        <p:spPr>
          <a:xfrm>
            <a:off x="890588" y="4833938"/>
            <a:ext cx="5207000" cy="47910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i="1">
              <a:ea typeface="ＭＳ Ｐゴシック" charset="0"/>
              <a:cs typeface="ＭＳ Ｐゴシック" charset="0"/>
            </a:endParaRPr>
          </a:p>
        </p:txBody>
      </p:sp>
    </p:spTree>
    <p:extLst>
      <p:ext uri="{BB962C8B-B14F-4D97-AF65-F5344CB8AC3E}">
        <p14:creationId xmlns:p14="http://schemas.microsoft.com/office/powerpoint/2010/main" val="1664571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004888" y="776288"/>
            <a:ext cx="5094287" cy="3821112"/>
          </a:xfrm>
          <a:ln/>
        </p:spPr>
      </p:sp>
      <p:sp>
        <p:nvSpPr>
          <p:cNvPr id="140290" name="Rectangle 3"/>
          <p:cNvSpPr>
            <a:spLocks noGrp="1" noChangeArrowheads="1"/>
          </p:cNvSpPr>
          <p:nvPr>
            <p:ph type="body" idx="1"/>
          </p:nvPr>
        </p:nvSpPr>
        <p:spPr>
          <a:xfrm>
            <a:off x="890588" y="4943475"/>
            <a:ext cx="5207000"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890373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004888" y="776288"/>
            <a:ext cx="5094287" cy="3821112"/>
          </a:xfrm>
          <a:ln/>
        </p:spPr>
      </p:sp>
      <p:sp>
        <p:nvSpPr>
          <p:cNvPr id="140290" name="Rectangle 3"/>
          <p:cNvSpPr>
            <a:spLocks noGrp="1" noChangeArrowheads="1"/>
          </p:cNvSpPr>
          <p:nvPr>
            <p:ph type="body" idx="1"/>
          </p:nvPr>
        </p:nvSpPr>
        <p:spPr>
          <a:xfrm>
            <a:off x="890588" y="4943475"/>
            <a:ext cx="5207000"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4256011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004888" y="776288"/>
            <a:ext cx="5094287" cy="3821112"/>
          </a:xfrm>
          <a:ln/>
        </p:spPr>
      </p:sp>
      <p:sp>
        <p:nvSpPr>
          <p:cNvPr id="140290" name="Rectangle 3"/>
          <p:cNvSpPr>
            <a:spLocks noGrp="1" noChangeArrowheads="1"/>
          </p:cNvSpPr>
          <p:nvPr>
            <p:ph type="body" idx="1"/>
          </p:nvPr>
        </p:nvSpPr>
        <p:spPr>
          <a:xfrm>
            <a:off x="890588" y="4943475"/>
            <a:ext cx="5207000"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663673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xfrm>
            <a:off x="1154113" y="889000"/>
            <a:ext cx="4792662" cy="3594100"/>
          </a:xfrm>
          <a:ln/>
        </p:spPr>
      </p:sp>
      <p:sp>
        <p:nvSpPr>
          <p:cNvPr id="144386" name="Rectangle 3"/>
          <p:cNvSpPr>
            <a:spLocks noGrp="1" noChangeArrowheads="1"/>
          </p:cNvSpPr>
          <p:nvPr>
            <p:ph type="body" idx="1"/>
          </p:nvPr>
        </p:nvSpPr>
        <p:spPr>
          <a:xfrm>
            <a:off x="862013" y="4864100"/>
            <a:ext cx="5375275" cy="476091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100">
              <a:ea typeface="ＭＳ Ｐゴシック" charset="0"/>
              <a:cs typeface="ＭＳ Ｐゴシック" charset="0"/>
            </a:endParaRPr>
          </a:p>
        </p:txBody>
      </p:sp>
    </p:spTree>
    <p:extLst>
      <p:ext uri="{BB962C8B-B14F-4D97-AF65-F5344CB8AC3E}">
        <p14:creationId xmlns:p14="http://schemas.microsoft.com/office/powerpoint/2010/main" val="739210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4113" y="889000"/>
            <a:ext cx="4792662" cy="3594100"/>
          </a:xfrm>
          <a:ln/>
        </p:spPr>
      </p:sp>
      <p:sp>
        <p:nvSpPr>
          <p:cNvPr id="146434" name="Rectangle 3"/>
          <p:cNvSpPr>
            <a:spLocks noGrp="1" noChangeArrowheads="1"/>
          </p:cNvSpPr>
          <p:nvPr>
            <p:ph type="body" idx="1"/>
          </p:nvPr>
        </p:nvSpPr>
        <p:spPr>
          <a:xfrm>
            <a:off x="862013" y="4864100"/>
            <a:ext cx="5375275" cy="476091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100">
              <a:ea typeface="ＭＳ Ｐゴシック" charset="0"/>
              <a:cs typeface="ＭＳ Ｐゴシック" charset="0"/>
            </a:endParaRPr>
          </a:p>
        </p:txBody>
      </p:sp>
    </p:spTree>
    <p:extLst>
      <p:ext uri="{BB962C8B-B14F-4D97-AF65-F5344CB8AC3E}">
        <p14:creationId xmlns:p14="http://schemas.microsoft.com/office/powerpoint/2010/main" val="3606820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xfrm>
            <a:off x="1004888" y="776288"/>
            <a:ext cx="5094287" cy="3821112"/>
          </a:xfrm>
          <a:ln/>
        </p:spPr>
      </p:sp>
      <p:sp>
        <p:nvSpPr>
          <p:cNvPr id="15462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895313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xfrm>
            <a:off x="1004888" y="776288"/>
            <a:ext cx="5094287" cy="3821112"/>
          </a:xfrm>
          <a:ln/>
        </p:spPr>
      </p:sp>
      <p:sp>
        <p:nvSpPr>
          <p:cNvPr id="15257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4367872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xfrm>
            <a:off x="1004888" y="776288"/>
            <a:ext cx="5094287" cy="3821112"/>
          </a:xfrm>
          <a:ln/>
        </p:spPr>
      </p:sp>
      <p:sp>
        <p:nvSpPr>
          <p:cNvPr id="16281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501884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03300" y="776288"/>
            <a:ext cx="5095875" cy="3821112"/>
          </a:xfrm>
          <a:ln/>
        </p:spPr>
      </p:sp>
      <p:sp>
        <p:nvSpPr>
          <p:cNvPr id="16486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62311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cap="flat"/>
        </p:spPr>
      </p:sp>
      <p:sp>
        <p:nvSpPr>
          <p:cNvPr id="2457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dirty="0">
              <a:ea typeface="ＭＳ Ｐゴシック" charset="0"/>
              <a:cs typeface="ＭＳ Ｐゴシック" charset="0"/>
            </a:endParaRPr>
          </a:p>
        </p:txBody>
      </p:sp>
    </p:spTree>
    <p:extLst>
      <p:ext uri="{BB962C8B-B14F-4D97-AF65-F5344CB8AC3E}">
        <p14:creationId xmlns:p14="http://schemas.microsoft.com/office/powerpoint/2010/main" val="27934275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xfrm>
            <a:off x="1004888" y="776288"/>
            <a:ext cx="5094287" cy="3821112"/>
          </a:xfrm>
          <a:ln/>
        </p:spPr>
      </p:sp>
      <p:sp>
        <p:nvSpPr>
          <p:cNvPr id="16691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37335310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xfrm>
            <a:off x="1003300" y="776288"/>
            <a:ext cx="5095875" cy="3821112"/>
          </a:xfrm>
          <a:ln/>
        </p:spPr>
      </p:sp>
      <p:sp>
        <p:nvSpPr>
          <p:cNvPr id="168962"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p:txBody>
      </p:sp>
      <p:sp>
        <p:nvSpPr>
          <p:cNvPr id="168963" name="Rectangle 4"/>
          <p:cNvSpPr>
            <a:spLocks noChangeArrowheads="1"/>
          </p:cNvSpPr>
          <p:nvPr/>
        </p:nvSpPr>
        <p:spPr bwMode="auto">
          <a:xfrm>
            <a:off x="862013" y="4864100"/>
            <a:ext cx="5375275" cy="476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Avant de poursuivre la planification, il est recommandé de vérifier la « topologie » du projet.</a:t>
            </a:r>
          </a:p>
          <a:p>
            <a:pPr eaLnBrk="1" hangingPunct="1">
              <a:spcBef>
                <a:spcPct val="30000"/>
              </a:spcBef>
            </a:pPr>
            <a:r>
              <a:rPr lang="fr-CH" sz="1100">
                <a:latin typeface="Arial" charset="0"/>
              </a:rPr>
              <a:t>L</a:t>
            </a:r>
            <a:r>
              <a:rPr lang="ja-JP" altLang="fr-CH" sz="1100">
                <a:latin typeface="Arial" charset="0"/>
              </a:rPr>
              <a:t>’</a:t>
            </a:r>
            <a:r>
              <a:rPr lang="fr-CH" altLang="ja-JP" sz="1100">
                <a:latin typeface="Arial" charset="0"/>
              </a:rPr>
              <a:t>observation attentive de la topologie permet de simplifier, de clarifier et de valider l</a:t>
            </a:r>
            <a:r>
              <a:rPr lang="ja-JP" altLang="fr-CH" sz="1100">
                <a:latin typeface="Arial" charset="0"/>
              </a:rPr>
              <a:t>’</a:t>
            </a:r>
            <a:r>
              <a:rPr lang="fr-CH" altLang="ja-JP" sz="1100">
                <a:latin typeface="Arial" charset="0"/>
              </a:rPr>
              <a:t>organisation du « processus de projet » représenté par le réseau.</a:t>
            </a:r>
          </a:p>
          <a:p>
            <a:pPr eaLnBrk="1" hangingPunct="1">
              <a:spcBef>
                <a:spcPct val="30000"/>
              </a:spcBef>
            </a:pPr>
            <a:r>
              <a:rPr lang="fr-CH" sz="1100">
                <a:latin typeface="Arial" charset="0"/>
              </a:rPr>
              <a:t>Trois questions peuvent aider la simplification et la validation du réseau :</a:t>
            </a:r>
            <a:br>
              <a:rPr lang="fr-CH" sz="1100">
                <a:latin typeface="Arial" charset="0"/>
              </a:rPr>
            </a:br>
            <a:r>
              <a:rPr lang="fr-CH" sz="1100">
                <a:latin typeface="Arial" charset="0"/>
              </a:rPr>
              <a:t>1. Hormis début et fin de projet, toutes les tâches et tous les jalons ont-ils au moins un lien amont et un lien aval ?</a:t>
            </a:r>
            <a:br>
              <a:rPr lang="fr-CH" sz="1100">
                <a:latin typeface="Arial" charset="0"/>
              </a:rPr>
            </a:br>
            <a:r>
              <a:rPr lang="fr-CH" sz="1100">
                <a:latin typeface="Arial" charset="0"/>
              </a:rPr>
              <a:t>2. Tous les liens sont-ils représentatifs d</a:t>
            </a:r>
            <a:r>
              <a:rPr lang="ja-JP" altLang="fr-CH" sz="1100">
                <a:latin typeface="Arial" charset="0"/>
              </a:rPr>
              <a:t>’</a:t>
            </a:r>
            <a:r>
              <a:rPr lang="fr-CH" altLang="ja-JP" sz="1100">
                <a:latin typeface="Arial" charset="0"/>
              </a:rPr>
              <a:t>une contrainte chronologique réelle ? Ne font-ils pas double emploi avec d</a:t>
            </a:r>
            <a:r>
              <a:rPr lang="ja-JP" altLang="fr-CH" sz="1100">
                <a:latin typeface="Arial" charset="0"/>
              </a:rPr>
              <a:t>’</a:t>
            </a:r>
            <a:r>
              <a:rPr lang="fr-CH" altLang="ja-JP" sz="1100">
                <a:latin typeface="Arial" charset="0"/>
              </a:rPr>
              <a:t>autres ?</a:t>
            </a:r>
            <a:br>
              <a:rPr lang="fr-CH" altLang="ja-JP" sz="1100">
                <a:latin typeface="Arial" charset="0"/>
              </a:rPr>
            </a:br>
            <a:r>
              <a:rPr lang="fr-CH" altLang="ja-JP" sz="1100">
                <a:latin typeface="Arial" charset="0"/>
              </a:rPr>
              <a:t>3. Les différents stades d</a:t>
            </a:r>
            <a:r>
              <a:rPr lang="ja-JP" altLang="fr-CH" sz="1100">
                <a:latin typeface="Arial" charset="0"/>
              </a:rPr>
              <a:t>’</a:t>
            </a:r>
            <a:r>
              <a:rPr lang="fr-CH" altLang="ja-JP" sz="1100">
                <a:latin typeface="Arial" charset="0"/>
              </a:rPr>
              <a:t>avancement du projet sont-ils clairement identifiés et jalonnés ?</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endParaRPr lang="fr-CH" sz="1200">
              <a:latin typeface="Arial" charset="0"/>
            </a:endParaRP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p:txBody>
      </p:sp>
    </p:spTree>
    <p:extLst>
      <p:ext uri="{BB962C8B-B14F-4D97-AF65-F5344CB8AC3E}">
        <p14:creationId xmlns:p14="http://schemas.microsoft.com/office/powerpoint/2010/main" val="17341043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xfrm>
            <a:off x="1003300" y="776288"/>
            <a:ext cx="5095875" cy="3821112"/>
          </a:xfrm>
          <a:ln/>
        </p:spPr>
      </p:sp>
      <p:sp>
        <p:nvSpPr>
          <p:cNvPr id="171010"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p:txBody>
      </p:sp>
      <p:sp>
        <p:nvSpPr>
          <p:cNvPr id="171011" name="Rectangle 4"/>
          <p:cNvSpPr>
            <a:spLocks noChangeArrowheads="1"/>
          </p:cNvSpPr>
          <p:nvPr/>
        </p:nvSpPr>
        <p:spPr bwMode="auto">
          <a:xfrm>
            <a:off x="862013" y="4864100"/>
            <a:ext cx="5375275" cy="476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Il arrive assez fréquemment qu</a:t>
            </a:r>
            <a:r>
              <a:rPr lang="ja-JP" altLang="fr-CH" sz="1100">
                <a:latin typeface="Arial" charset="0"/>
              </a:rPr>
              <a:t>’</a:t>
            </a:r>
            <a:r>
              <a:rPr lang="fr-CH" altLang="ja-JP" sz="1100">
                <a:latin typeface="Arial" charset="0"/>
              </a:rPr>
              <a:t>un ensemble d</a:t>
            </a:r>
            <a:r>
              <a:rPr lang="ja-JP" altLang="fr-CH" sz="1100">
                <a:latin typeface="Arial" charset="0"/>
              </a:rPr>
              <a:t>’</a:t>
            </a:r>
            <a:r>
              <a:rPr lang="fr-CH" altLang="ja-JP" sz="1100">
                <a:latin typeface="Arial" charset="0"/>
              </a:rPr>
              <a:t>actions en conditionne un autre. Cela donne une représentation graphique assez confuse. On appelle cela un faisceau de liens. Ces faisceaux pénalisent la lisibilité du réseau. Il est préférable de les faire disparaître en trouvant une équivalence logique schématiquement plus claire.</a:t>
            </a:r>
          </a:p>
          <a:p>
            <a:pPr eaLnBrk="1" hangingPunct="1">
              <a:spcBef>
                <a:spcPct val="30000"/>
              </a:spcBef>
            </a:pPr>
            <a:r>
              <a:rPr lang="fr-CH" sz="1100">
                <a:latin typeface="Arial" charset="0"/>
              </a:rPr>
              <a:t>Dans l</a:t>
            </a:r>
            <a:r>
              <a:rPr lang="ja-JP" altLang="fr-CH" sz="1100">
                <a:latin typeface="Arial" charset="0"/>
              </a:rPr>
              <a:t>’</a:t>
            </a:r>
            <a:r>
              <a:rPr lang="fr-CH" altLang="ja-JP" sz="1100">
                <a:latin typeface="Arial" charset="0"/>
              </a:rPr>
              <a:t>illustration ci-dessus, l</a:t>
            </a:r>
            <a:r>
              <a:rPr lang="ja-JP" altLang="fr-CH" sz="1100">
                <a:latin typeface="Arial" charset="0"/>
              </a:rPr>
              <a:t>’</a:t>
            </a:r>
            <a:r>
              <a:rPr lang="fr-CH" altLang="ja-JP" sz="1100">
                <a:latin typeface="Arial" charset="0"/>
              </a:rPr>
              <a:t>événement fictif </a:t>
            </a:r>
            <a:r>
              <a:rPr lang="fr-CH" altLang="ja-JP" sz="1100" i="1">
                <a:latin typeface="Arial" charset="0"/>
              </a:rPr>
              <a:t>N</a:t>
            </a:r>
            <a:r>
              <a:rPr lang="fr-CH" altLang="ja-JP" sz="1100">
                <a:latin typeface="Arial" charset="0"/>
              </a:rPr>
              <a:t> est de durée nulle. Il peut être assimilé à un jalon. De fait, une telle tâche représente généralement une étape critique du projet et mérite une surveillance particulière. Si tel est le cas, la conversion de la tâche en jalon s</a:t>
            </a:r>
            <a:r>
              <a:rPr lang="ja-JP" altLang="fr-CH" sz="1100">
                <a:latin typeface="Arial" charset="0"/>
              </a:rPr>
              <a:t>’</a:t>
            </a:r>
            <a:r>
              <a:rPr lang="fr-CH" altLang="ja-JP" sz="1100">
                <a:latin typeface="Arial" charset="0"/>
              </a:rPr>
              <a:t>impose comme une nécessité.</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p:txBody>
      </p:sp>
    </p:spTree>
    <p:extLst>
      <p:ext uri="{BB962C8B-B14F-4D97-AF65-F5344CB8AC3E}">
        <p14:creationId xmlns:p14="http://schemas.microsoft.com/office/powerpoint/2010/main" val="684473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1004888" y="776288"/>
            <a:ext cx="5094287" cy="3821112"/>
          </a:xfrm>
          <a:ln/>
        </p:spPr>
      </p:sp>
      <p:sp>
        <p:nvSpPr>
          <p:cNvPr id="17305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27204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xfrm>
            <a:off x="1004888" y="776288"/>
            <a:ext cx="5094287" cy="3821112"/>
          </a:xfrm>
          <a:ln/>
        </p:spPr>
      </p:sp>
      <p:sp>
        <p:nvSpPr>
          <p:cNvPr id="17510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837180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xfrm>
            <a:off x="1004888" y="776288"/>
            <a:ext cx="5094287" cy="3821112"/>
          </a:xfrm>
          <a:ln/>
        </p:spPr>
      </p:sp>
      <p:sp>
        <p:nvSpPr>
          <p:cNvPr id="15667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2852872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1154113" y="889000"/>
            <a:ext cx="4792662" cy="3594100"/>
          </a:xfrm>
          <a:ln/>
        </p:spPr>
      </p:sp>
      <p:sp>
        <p:nvSpPr>
          <p:cNvPr id="158722"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ea typeface="ＭＳ Ｐゴシック" charset="0"/>
              <a:cs typeface="ＭＳ Ｐゴシック" charset="0"/>
            </a:endParaRPr>
          </a:p>
        </p:txBody>
      </p:sp>
    </p:spTree>
    <p:extLst>
      <p:ext uri="{BB962C8B-B14F-4D97-AF65-F5344CB8AC3E}">
        <p14:creationId xmlns:p14="http://schemas.microsoft.com/office/powerpoint/2010/main" val="31189385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xfrm>
            <a:off x="1003300" y="776288"/>
            <a:ext cx="5095875" cy="3821112"/>
          </a:xfrm>
          <a:ln/>
        </p:spPr>
      </p:sp>
      <p:sp>
        <p:nvSpPr>
          <p:cNvPr id="17715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5679309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ChangeArrowheads="1" noTextEdit="1"/>
          </p:cNvSpPr>
          <p:nvPr>
            <p:ph type="sldImg"/>
          </p:nvPr>
        </p:nvSpPr>
        <p:spPr>
          <a:xfrm>
            <a:off x="1004888" y="776288"/>
            <a:ext cx="5094287" cy="3821112"/>
          </a:xfrm>
          <a:ln/>
        </p:spPr>
      </p:sp>
      <p:sp>
        <p:nvSpPr>
          <p:cNvPr id="184322"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a:p>
            <a:pPr eaLnBrk="1" hangingPunct="1"/>
            <a:endParaRPr lang="fr-FR" b="1">
              <a:ea typeface="ＭＳ Ｐゴシック" charset="0"/>
              <a:cs typeface="ＭＳ Ｐゴシック" charset="0"/>
            </a:endParaRPr>
          </a:p>
        </p:txBody>
      </p:sp>
      <p:sp>
        <p:nvSpPr>
          <p:cNvPr id="184323" name="Rectangle 4"/>
          <p:cNvSpPr>
            <a:spLocks noChangeArrowheads="1"/>
          </p:cNvSpPr>
          <p:nvPr/>
        </p:nvSpPr>
        <p:spPr bwMode="auto">
          <a:xfrm>
            <a:off x="862013" y="4864100"/>
            <a:ext cx="5375275" cy="43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La </a:t>
            </a:r>
            <a:r>
              <a:rPr lang="fr-CH" sz="1100" i="1">
                <a:latin typeface="Arial" charset="0"/>
              </a:rPr>
              <a:t>charge</a:t>
            </a:r>
            <a:r>
              <a:rPr lang="fr-CH" sz="1100">
                <a:latin typeface="Arial" charset="0"/>
              </a:rPr>
              <a:t> est le nombre d</a:t>
            </a:r>
            <a:r>
              <a:rPr lang="ja-JP" altLang="fr-CH" sz="1100">
                <a:latin typeface="Arial" charset="0"/>
              </a:rPr>
              <a:t>’</a:t>
            </a:r>
            <a:r>
              <a:rPr lang="fr-CH" altLang="ja-JP" sz="1100">
                <a:latin typeface="Arial" charset="0"/>
              </a:rPr>
              <a:t>unités d</a:t>
            </a:r>
            <a:r>
              <a:rPr lang="ja-JP" altLang="fr-CH" sz="1100">
                <a:latin typeface="Arial" charset="0"/>
              </a:rPr>
              <a:t>’</a:t>
            </a:r>
            <a:r>
              <a:rPr lang="fr-CH" altLang="ja-JP" sz="1100">
                <a:latin typeface="Arial" charset="0"/>
              </a:rPr>
              <a:t>œuvre nécessaire pour réaliser une action. Il peut être exprimé comme le temps d</a:t>
            </a:r>
            <a:r>
              <a:rPr lang="ja-JP" altLang="fr-CH" sz="1100">
                <a:latin typeface="Arial" charset="0"/>
              </a:rPr>
              <a:t>’</a:t>
            </a:r>
            <a:r>
              <a:rPr lang="fr-CH" altLang="ja-JP" sz="1100">
                <a:latin typeface="Arial" charset="0"/>
              </a:rPr>
              <a:t>occupation (ou mobilisation) de la ressource.</a:t>
            </a:r>
          </a:p>
          <a:p>
            <a:pPr eaLnBrk="1" hangingPunct="1">
              <a:spcBef>
                <a:spcPct val="30000"/>
              </a:spcBef>
            </a:pPr>
            <a:r>
              <a:rPr lang="fr-CH" sz="1100">
                <a:latin typeface="Arial" charset="0"/>
              </a:rPr>
              <a:t>En général, la durée et la charge sont liées par un troisième élément : le </a:t>
            </a:r>
            <a:r>
              <a:rPr lang="fr-CH" sz="1100" i="1">
                <a:latin typeface="Arial" charset="0"/>
              </a:rPr>
              <a:t>taux de mobilisation </a:t>
            </a:r>
            <a:r>
              <a:rPr lang="fr-CH" sz="1100">
                <a:latin typeface="Arial" charset="0"/>
              </a:rPr>
              <a:t>(on dit aussi « l</a:t>
            </a:r>
            <a:r>
              <a:rPr lang="ja-JP" altLang="fr-CH" sz="1100">
                <a:latin typeface="Arial" charset="0"/>
              </a:rPr>
              <a:t>’</a:t>
            </a:r>
            <a:r>
              <a:rPr lang="fr-CH" altLang="ja-JP" sz="1100">
                <a:latin typeface="Arial" charset="0"/>
              </a:rPr>
              <a:t>effort » ou « l</a:t>
            </a:r>
            <a:r>
              <a:rPr lang="ja-JP" altLang="fr-CH" sz="1100">
                <a:latin typeface="Arial" charset="0"/>
              </a:rPr>
              <a:t>’</a:t>
            </a:r>
            <a:r>
              <a:rPr lang="fr-CH" altLang="ja-JP" sz="1100">
                <a:latin typeface="Arial" charset="0"/>
              </a:rPr>
              <a:t>intensité »). Ce taux correspond :</a:t>
            </a:r>
            <a:br>
              <a:rPr lang="fr-CH" altLang="ja-JP" sz="1100">
                <a:latin typeface="Arial" charset="0"/>
              </a:rPr>
            </a:br>
            <a:r>
              <a:rPr lang="fr-CH" altLang="ja-JP" sz="1100">
                <a:latin typeface="Arial" charset="0"/>
              </a:rPr>
              <a:t>- au nombre d</a:t>
            </a:r>
            <a:r>
              <a:rPr lang="ja-JP" altLang="fr-CH" sz="1100">
                <a:latin typeface="Arial" charset="0"/>
              </a:rPr>
              <a:t>’</a:t>
            </a:r>
            <a:r>
              <a:rPr lang="fr-CH" altLang="ja-JP" sz="1100">
                <a:latin typeface="Arial" charset="0"/>
              </a:rPr>
              <a:t>unités de ressources mobilisées en même temps,</a:t>
            </a:r>
            <a:br>
              <a:rPr lang="fr-CH" altLang="ja-JP" sz="1100">
                <a:latin typeface="Arial" charset="0"/>
              </a:rPr>
            </a:br>
            <a:r>
              <a:rPr lang="fr-CH" altLang="ja-JP" sz="1100">
                <a:latin typeface="Arial" charset="0"/>
              </a:rPr>
              <a:t>- à la part de son temps qu</a:t>
            </a:r>
            <a:r>
              <a:rPr lang="ja-JP" altLang="fr-CH" sz="1100">
                <a:latin typeface="Arial" charset="0"/>
              </a:rPr>
              <a:t>’</a:t>
            </a:r>
            <a:r>
              <a:rPr lang="fr-CH" altLang="ja-JP" sz="1100">
                <a:latin typeface="Arial" charset="0"/>
              </a:rPr>
              <a:t>une ressource peut consacrer à la tâche.</a:t>
            </a:r>
          </a:p>
          <a:p>
            <a:pPr eaLnBrk="1" hangingPunct="1">
              <a:spcBef>
                <a:spcPct val="30000"/>
              </a:spcBef>
            </a:pPr>
            <a:r>
              <a:rPr lang="fr-CH" sz="1100" b="1">
                <a:latin typeface="Arial" charset="0"/>
              </a:rPr>
              <a:t>Evaluer les durées et les charges</a:t>
            </a:r>
            <a:br>
              <a:rPr lang="fr-CH" sz="1100">
                <a:latin typeface="Arial" charset="0"/>
              </a:rPr>
            </a:br>
            <a:r>
              <a:rPr lang="fr-CH" sz="1100">
                <a:latin typeface="Arial" charset="0"/>
              </a:rPr>
              <a:t>- faire évaluer les charges et les durées par ceux qui connaissent le travail,</a:t>
            </a:r>
            <a:br>
              <a:rPr lang="fr-CH" sz="1100">
                <a:latin typeface="Arial" charset="0"/>
              </a:rPr>
            </a:br>
            <a:r>
              <a:rPr lang="fr-CH" sz="1100">
                <a:latin typeface="Arial" charset="0"/>
              </a:rPr>
              <a:t>- faire évaluer une tâche par plusieurs personnes,</a:t>
            </a:r>
            <a:br>
              <a:rPr lang="fr-CH" sz="1100">
                <a:latin typeface="Arial" charset="0"/>
              </a:rPr>
            </a:br>
            <a:r>
              <a:rPr lang="fr-CH" sz="1100">
                <a:latin typeface="Arial" charset="0"/>
              </a:rPr>
              <a:t>- tenir compte de la tendance naturelle de l</a:t>
            </a:r>
            <a:r>
              <a:rPr lang="ja-JP" altLang="fr-CH" sz="1100">
                <a:latin typeface="Arial" charset="0"/>
              </a:rPr>
              <a:t>’</a:t>
            </a:r>
            <a:r>
              <a:rPr lang="fr-CH" altLang="ja-JP" sz="1100">
                <a:latin typeface="Arial" charset="0"/>
              </a:rPr>
              <a:t>évaluateur à être pessimiste ou optimiste.</a:t>
            </a:r>
          </a:p>
          <a:p>
            <a:pPr eaLnBrk="1" hangingPunct="1">
              <a:spcBef>
                <a:spcPct val="30000"/>
              </a:spcBef>
            </a:pPr>
            <a:r>
              <a:rPr lang="fr-CH" sz="1100">
                <a:latin typeface="Arial" charset="0"/>
              </a:rPr>
              <a:t>Dans la pratique, on ne porte que deux évaluations selon l</a:t>
            </a:r>
            <a:r>
              <a:rPr lang="ja-JP" altLang="fr-CH" sz="1100">
                <a:latin typeface="Arial" charset="0"/>
              </a:rPr>
              <a:t>’</a:t>
            </a:r>
            <a:r>
              <a:rPr lang="fr-CH" altLang="ja-JP" sz="1100">
                <a:latin typeface="Arial" charset="0"/>
              </a:rPr>
              <a:t>un des 3 procédés suivants :</a:t>
            </a:r>
            <a:br>
              <a:rPr lang="fr-CH" altLang="ja-JP" sz="1100">
                <a:latin typeface="Arial" charset="0"/>
              </a:rPr>
            </a:br>
            <a:r>
              <a:rPr lang="fr-CH" altLang="ja-JP" sz="1100">
                <a:latin typeface="Arial" charset="0"/>
              </a:rPr>
              <a:t>1. On évalue la durée et la charge et l</a:t>
            </a:r>
            <a:r>
              <a:rPr lang="ja-JP" altLang="fr-CH" sz="1100">
                <a:latin typeface="Arial" charset="0"/>
              </a:rPr>
              <a:t>’</a:t>
            </a:r>
            <a:r>
              <a:rPr lang="fr-CH" altLang="ja-JP" sz="1100">
                <a:latin typeface="Arial" charset="0"/>
              </a:rPr>
              <a:t>on en déduit le taux de mobilisation.</a:t>
            </a:r>
            <a:br>
              <a:rPr lang="fr-CH" altLang="ja-JP" sz="1100">
                <a:latin typeface="Arial" charset="0"/>
              </a:rPr>
            </a:br>
            <a:r>
              <a:rPr lang="fr-CH" altLang="ja-JP" sz="1100">
                <a:latin typeface="Arial" charset="0"/>
              </a:rPr>
              <a:t>2. On estime la durée et l</a:t>
            </a:r>
            <a:r>
              <a:rPr lang="ja-JP" altLang="fr-CH" sz="1100">
                <a:latin typeface="Arial" charset="0"/>
              </a:rPr>
              <a:t>’</a:t>
            </a:r>
            <a:r>
              <a:rPr lang="fr-CH" altLang="ja-JP" sz="1100">
                <a:latin typeface="Arial" charset="0"/>
              </a:rPr>
              <a:t>on applique le taux de mobilisation pour obtenir la charge.</a:t>
            </a:r>
            <a:br>
              <a:rPr lang="fr-CH" altLang="ja-JP" sz="1100">
                <a:latin typeface="Arial" charset="0"/>
              </a:rPr>
            </a:br>
            <a:r>
              <a:rPr lang="fr-CH" altLang="ja-JP" sz="1100">
                <a:latin typeface="Arial" charset="0"/>
              </a:rPr>
              <a:t>3. On apprécie la charge et le taux de mobilisation pour calculer la durée.</a:t>
            </a:r>
          </a:p>
          <a:p>
            <a:pPr eaLnBrk="1" hangingPunct="1">
              <a:spcBef>
                <a:spcPct val="30000"/>
              </a:spcBef>
            </a:pPr>
            <a:r>
              <a:rPr lang="fr-CH" sz="1100">
                <a:latin typeface="Arial" charset="0"/>
              </a:rPr>
              <a:t>D</a:t>
            </a:r>
            <a:r>
              <a:rPr lang="ja-JP" altLang="fr-CH" sz="1100">
                <a:latin typeface="Arial" charset="0"/>
              </a:rPr>
              <a:t>’</a:t>
            </a:r>
            <a:r>
              <a:rPr lang="fr-CH" altLang="ja-JP" sz="1100">
                <a:latin typeface="Arial" charset="0"/>
              </a:rPr>
              <a:t>habitude, le taux de mobilisation est négocié et n</a:t>
            </a:r>
            <a:r>
              <a:rPr lang="ja-JP" altLang="fr-CH" sz="1100">
                <a:latin typeface="Arial" charset="0"/>
              </a:rPr>
              <a:t>’</a:t>
            </a:r>
            <a:r>
              <a:rPr lang="fr-CH" altLang="ja-JP" sz="1100">
                <a:latin typeface="Arial" charset="0"/>
              </a:rPr>
              <a:t>est pas à évaluer.</a:t>
            </a:r>
            <a:endParaRPr lang="fr-CH" altLang="ja-JP" sz="1100" b="1">
              <a:latin typeface="Arial" charset="0"/>
            </a:endParaRPr>
          </a:p>
          <a:p>
            <a:pPr eaLnBrk="1" hangingPunct="1">
              <a:spcBef>
                <a:spcPct val="30000"/>
              </a:spcBef>
            </a:pPr>
            <a:r>
              <a:rPr lang="fr-CH" sz="1100" i="1">
                <a:latin typeface="Arial" charset="0"/>
              </a:rPr>
              <a:t>Cas Aco</a:t>
            </a:r>
          </a:p>
        </p:txBody>
      </p:sp>
    </p:spTree>
    <p:extLst>
      <p:ext uri="{BB962C8B-B14F-4D97-AF65-F5344CB8AC3E}">
        <p14:creationId xmlns:p14="http://schemas.microsoft.com/office/powerpoint/2010/main" val="18051946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ChangeArrowheads="1" noTextEdit="1"/>
          </p:cNvSpPr>
          <p:nvPr>
            <p:ph type="sldImg"/>
          </p:nvPr>
        </p:nvSpPr>
        <p:spPr>
          <a:xfrm>
            <a:off x="1004888" y="776288"/>
            <a:ext cx="5094287" cy="3821112"/>
          </a:xfrm>
          <a:ln/>
        </p:spPr>
      </p:sp>
      <p:sp>
        <p:nvSpPr>
          <p:cNvPr id="186370"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a:p>
            <a:pPr eaLnBrk="1" hangingPunct="1"/>
            <a:endParaRPr lang="fr-FR" b="1">
              <a:ea typeface="ＭＳ Ｐゴシック" charset="0"/>
              <a:cs typeface="ＭＳ Ｐゴシック" charset="0"/>
            </a:endParaRPr>
          </a:p>
        </p:txBody>
      </p:sp>
      <p:sp>
        <p:nvSpPr>
          <p:cNvPr id="186371" name="Rectangle 4"/>
          <p:cNvSpPr>
            <a:spLocks noChangeArrowheads="1"/>
          </p:cNvSpPr>
          <p:nvPr/>
        </p:nvSpPr>
        <p:spPr bwMode="auto">
          <a:xfrm>
            <a:off x="862013" y="4864100"/>
            <a:ext cx="5375275" cy="43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La </a:t>
            </a:r>
            <a:r>
              <a:rPr lang="fr-CH" sz="1100" i="1">
                <a:latin typeface="Arial" charset="0"/>
              </a:rPr>
              <a:t>charge</a:t>
            </a:r>
            <a:r>
              <a:rPr lang="fr-CH" sz="1100">
                <a:latin typeface="Arial" charset="0"/>
              </a:rPr>
              <a:t> est le nombre d</a:t>
            </a:r>
            <a:r>
              <a:rPr lang="ja-JP" altLang="fr-CH" sz="1100">
                <a:latin typeface="Arial" charset="0"/>
              </a:rPr>
              <a:t>’</a:t>
            </a:r>
            <a:r>
              <a:rPr lang="fr-CH" altLang="ja-JP" sz="1100">
                <a:latin typeface="Arial" charset="0"/>
              </a:rPr>
              <a:t>unités d</a:t>
            </a:r>
            <a:r>
              <a:rPr lang="ja-JP" altLang="fr-CH" sz="1100">
                <a:latin typeface="Arial" charset="0"/>
              </a:rPr>
              <a:t>’</a:t>
            </a:r>
            <a:r>
              <a:rPr lang="fr-CH" altLang="ja-JP" sz="1100">
                <a:latin typeface="Arial" charset="0"/>
              </a:rPr>
              <a:t>œuvre nécessaire pour réaliser une action. Il peut être exprimé comme le temps d</a:t>
            </a:r>
            <a:r>
              <a:rPr lang="ja-JP" altLang="fr-CH" sz="1100">
                <a:latin typeface="Arial" charset="0"/>
              </a:rPr>
              <a:t>’</a:t>
            </a:r>
            <a:r>
              <a:rPr lang="fr-CH" altLang="ja-JP" sz="1100">
                <a:latin typeface="Arial" charset="0"/>
              </a:rPr>
              <a:t>occupation (ou mobilisation) de la ressource.</a:t>
            </a:r>
          </a:p>
          <a:p>
            <a:pPr eaLnBrk="1" hangingPunct="1">
              <a:spcBef>
                <a:spcPct val="30000"/>
              </a:spcBef>
            </a:pPr>
            <a:r>
              <a:rPr lang="fr-CH" sz="1100">
                <a:latin typeface="Arial" charset="0"/>
              </a:rPr>
              <a:t>En général, la durée et la charge sont liées par un troisième élément : le </a:t>
            </a:r>
            <a:r>
              <a:rPr lang="fr-CH" sz="1100" i="1">
                <a:latin typeface="Arial" charset="0"/>
              </a:rPr>
              <a:t>taux de mobilisation </a:t>
            </a:r>
            <a:r>
              <a:rPr lang="fr-CH" sz="1100">
                <a:latin typeface="Arial" charset="0"/>
              </a:rPr>
              <a:t>(on dit aussi « l</a:t>
            </a:r>
            <a:r>
              <a:rPr lang="ja-JP" altLang="fr-CH" sz="1100">
                <a:latin typeface="Arial" charset="0"/>
              </a:rPr>
              <a:t>’</a:t>
            </a:r>
            <a:r>
              <a:rPr lang="fr-CH" altLang="ja-JP" sz="1100">
                <a:latin typeface="Arial" charset="0"/>
              </a:rPr>
              <a:t>effort » ou « l</a:t>
            </a:r>
            <a:r>
              <a:rPr lang="ja-JP" altLang="fr-CH" sz="1100">
                <a:latin typeface="Arial" charset="0"/>
              </a:rPr>
              <a:t>’</a:t>
            </a:r>
            <a:r>
              <a:rPr lang="fr-CH" altLang="ja-JP" sz="1100">
                <a:latin typeface="Arial" charset="0"/>
              </a:rPr>
              <a:t>intensité »). Ce taux correspond :</a:t>
            </a:r>
            <a:br>
              <a:rPr lang="fr-CH" altLang="ja-JP" sz="1100">
                <a:latin typeface="Arial" charset="0"/>
              </a:rPr>
            </a:br>
            <a:r>
              <a:rPr lang="fr-CH" altLang="ja-JP" sz="1100">
                <a:latin typeface="Arial" charset="0"/>
              </a:rPr>
              <a:t>- au nombre d</a:t>
            </a:r>
            <a:r>
              <a:rPr lang="ja-JP" altLang="fr-CH" sz="1100">
                <a:latin typeface="Arial" charset="0"/>
              </a:rPr>
              <a:t>’</a:t>
            </a:r>
            <a:r>
              <a:rPr lang="fr-CH" altLang="ja-JP" sz="1100">
                <a:latin typeface="Arial" charset="0"/>
              </a:rPr>
              <a:t>unités de ressources mobilisées en même temps,</a:t>
            </a:r>
            <a:br>
              <a:rPr lang="fr-CH" altLang="ja-JP" sz="1100">
                <a:latin typeface="Arial" charset="0"/>
              </a:rPr>
            </a:br>
            <a:r>
              <a:rPr lang="fr-CH" altLang="ja-JP" sz="1100">
                <a:latin typeface="Arial" charset="0"/>
              </a:rPr>
              <a:t>- à la part de son temps qu</a:t>
            </a:r>
            <a:r>
              <a:rPr lang="ja-JP" altLang="fr-CH" sz="1100">
                <a:latin typeface="Arial" charset="0"/>
              </a:rPr>
              <a:t>’</a:t>
            </a:r>
            <a:r>
              <a:rPr lang="fr-CH" altLang="ja-JP" sz="1100">
                <a:latin typeface="Arial" charset="0"/>
              </a:rPr>
              <a:t>une ressource peut consacrer à la tâche.</a:t>
            </a:r>
          </a:p>
          <a:p>
            <a:pPr eaLnBrk="1" hangingPunct="1">
              <a:spcBef>
                <a:spcPct val="30000"/>
              </a:spcBef>
            </a:pPr>
            <a:r>
              <a:rPr lang="fr-CH" sz="1100" b="1">
                <a:latin typeface="Arial" charset="0"/>
              </a:rPr>
              <a:t>Evaluer les durées et les charges</a:t>
            </a:r>
            <a:br>
              <a:rPr lang="fr-CH" sz="1100">
                <a:latin typeface="Arial" charset="0"/>
              </a:rPr>
            </a:br>
            <a:r>
              <a:rPr lang="fr-CH" sz="1100">
                <a:latin typeface="Arial" charset="0"/>
              </a:rPr>
              <a:t>- faire évaluer les charges et les durées par ceux qui connaissent le travail,</a:t>
            </a:r>
            <a:br>
              <a:rPr lang="fr-CH" sz="1100">
                <a:latin typeface="Arial" charset="0"/>
              </a:rPr>
            </a:br>
            <a:r>
              <a:rPr lang="fr-CH" sz="1100">
                <a:latin typeface="Arial" charset="0"/>
              </a:rPr>
              <a:t>- faire évaluer une tâche par plusieurs personnes,</a:t>
            </a:r>
            <a:br>
              <a:rPr lang="fr-CH" sz="1100">
                <a:latin typeface="Arial" charset="0"/>
              </a:rPr>
            </a:br>
            <a:r>
              <a:rPr lang="fr-CH" sz="1100">
                <a:latin typeface="Arial" charset="0"/>
              </a:rPr>
              <a:t>- tenir compte de la tendance naturelle de l</a:t>
            </a:r>
            <a:r>
              <a:rPr lang="ja-JP" altLang="fr-CH" sz="1100">
                <a:latin typeface="Arial" charset="0"/>
              </a:rPr>
              <a:t>’</a:t>
            </a:r>
            <a:r>
              <a:rPr lang="fr-CH" altLang="ja-JP" sz="1100">
                <a:latin typeface="Arial" charset="0"/>
              </a:rPr>
              <a:t>évaluateur à être pessimiste ou optimiste.</a:t>
            </a:r>
          </a:p>
          <a:p>
            <a:pPr eaLnBrk="1" hangingPunct="1">
              <a:spcBef>
                <a:spcPct val="30000"/>
              </a:spcBef>
            </a:pPr>
            <a:r>
              <a:rPr lang="fr-CH" sz="1100">
                <a:latin typeface="Arial" charset="0"/>
              </a:rPr>
              <a:t>Dans la pratique, on ne porte que deux évaluations selon l</a:t>
            </a:r>
            <a:r>
              <a:rPr lang="ja-JP" altLang="fr-CH" sz="1100">
                <a:latin typeface="Arial" charset="0"/>
              </a:rPr>
              <a:t>’</a:t>
            </a:r>
            <a:r>
              <a:rPr lang="fr-CH" altLang="ja-JP" sz="1100">
                <a:latin typeface="Arial" charset="0"/>
              </a:rPr>
              <a:t>un des 3 procédés suivants :</a:t>
            </a:r>
            <a:br>
              <a:rPr lang="fr-CH" altLang="ja-JP" sz="1100">
                <a:latin typeface="Arial" charset="0"/>
              </a:rPr>
            </a:br>
            <a:r>
              <a:rPr lang="fr-CH" altLang="ja-JP" sz="1100">
                <a:latin typeface="Arial" charset="0"/>
              </a:rPr>
              <a:t>1. On évalue la durée et la charge et l</a:t>
            </a:r>
            <a:r>
              <a:rPr lang="ja-JP" altLang="fr-CH" sz="1100">
                <a:latin typeface="Arial" charset="0"/>
              </a:rPr>
              <a:t>’</a:t>
            </a:r>
            <a:r>
              <a:rPr lang="fr-CH" altLang="ja-JP" sz="1100">
                <a:latin typeface="Arial" charset="0"/>
              </a:rPr>
              <a:t>on en déduit le taux de mobilisation.</a:t>
            </a:r>
            <a:br>
              <a:rPr lang="fr-CH" altLang="ja-JP" sz="1100">
                <a:latin typeface="Arial" charset="0"/>
              </a:rPr>
            </a:br>
            <a:r>
              <a:rPr lang="fr-CH" altLang="ja-JP" sz="1100">
                <a:latin typeface="Arial" charset="0"/>
              </a:rPr>
              <a:t>2. On estime la durée et l</a:t>
            </a:r>
            <a:r>
              <a:rPr lang="ja-JP" altLang="fr-CH" sz="1100">
                <a:latin typeface="Arial" charset="0"/>
              </a:rPr>
              <a:t>’</a:t>
            </a:r>
            <a:r>
              <a:rPr lang="fr-CH" altLang="ja-JP" sz="1100">
                <a:latin typeface="Arial" charset="0"/>
              </a:rPr>
              <a:t>on applique le taux de mobilisation pour obtenir la charge.</a:t>
            </a:r>
            <a:br>
              <a:rPr lang="fr-CH" altLang="ja-JP" sz="1100">
                <a:latin typeface="Arial" charset="0"/>
              </a:rPr>
            </a:br>
            <a:r>
              <a:rPr lang="fr-CH" altLang="ja-JP" sz="1100">
                <a:latin typeface="Arial" charset="0"/>
              </a:rPr>
              <a:t>3. On apprécie la charge et le taux de mobilisation pour calculer la durée.</a:t>
            </a:r>
          </a:p>
          <a:p>
            <a:pPr eaLnBrk="1" hangingPunct="1">
              <a:spcBef>
                <a:spcPct val="30000"/>
              </a:spcBef>
            </a:pPr>
            <a:r>
              <a:rPr lang="fr-CH" sz="1100">
                <a:latin typeface="Arial" charset="0"/>
              </a:rPr>
              <a:t>D</a:t>
            </a:r>
            <a:r>
              <a:rPr lang="ja-JP" altLang="fr-CH" sz="1100">
                <a:latin typeface="Arial" charset="0"/>
              </a:rPr>
              <a:t>’</a:t>
            </a:r>
            <a:r>
              <a:rPr lang="fr-CH" altLang="ja-JP" sz="1100">
                <a:latin typeface="Arial" charset="0"/>
              </a:rPr>
              <a:t>habitude, le taux de mobilisation est négocié et n</a:t>
            </a:r>
            <a:r>
              <a:rPr lang="ja-JP" altLang="fr-CH" sz="1100">
                <a:latin typeface="Arial" charset="0"/>
              </a:rPr>
              <a:t>’</a:t>
            </a:r>
            <a:r>
              <a:rPr lang="fr-CH" altLang="ja-JP" sz="1100">
                <a:latin typeface="Arial" charset="0"/>
              </a:rPr>
              <a:t>est pas à évaluer.</a:t>
            </a:r>
            <a:endParaRPr lang="fr-CH" altLang="ja-JP" sz="1100" b="1">
              <a:latin typeface="Arial" charset="0"/>
            </a:endParaRPr>
          </a:p>
          <a:p>
            <a:pPr eaLnBrk="1" hangingPunct="1">
              <a:spcBef>
                <a:spcPct val="30000"/>
              </a:spcBef>
            </a:pPr>
            <a:r>
              <a:rPr lang="fr-CH" sz="1100" i="1">
                <a:latin typeface="Arial" charset="0"/>
              </a:rPr>
              <a:t>Cas Aco</a:t>
            </a:r>
          </a:p>
        </p:txBody>
      </p:sp>
    </p:spTree>
    <p:extLst>
      <p:ext uri="{BB962C8B-B14F-4D97-AF65-F5344CB8AC3E}">
        <p14:creationId xmlns:p14="http://schemas.microsoft.com/office/powerpoint/2010/main" val="131915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8025503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body" idx="1"/>
          </p:nvPr>
        </p:nvSpPr>
        <p:spPr>
          <a:xfrm>
            <a:off x="866775" y="4862513"/>
            <a:ext cx="5365750" cy="43132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2" tIns="46028" rIns="93642" bIns="46028"/>
          <a:lstStyle/>
          <a:p>
            <a:pPr eaLnBrk="1" hangingPunct="1"/>
            <a:endParaRPr lang="fr-FR">
              <a:ea typeface="ＭＳ Ｐゴシック" charset="0"/>
              <a:cs typeface="ＭＳ Ｐゴシック" charset="0"/>
            </a:endParaRPr>
          </a:p>
        </p:txBody>
      </p:sp>
      <p:sp>
        <p:nvSpPr>
          <p:cNvPr id="125954" name="Rectangle 3"/>
          <p:cNvSpPr>
            <a:spLocks noGrp="1" noRot="1" noChangeAspect="1" noChangeArrowheads="1" noTextEdit="1"/>
          </p:cNvSpPr>
          <p:nvPr>
            <p:ph type="sldImg"/>
          </p:nvPr>
        </p:nvSpPr>
        <p:spPr>
          <a:xfrm>
            <a:off x="1154113" y="885825"/>
            <a:ext cx="4797425" cy="3597275"/>
          </a:xfrm>
          <a:ln cap="flat"/>
        </p:spPr>
      </p:sp>
    </p:spTree>
    <p:extLst>
      <p:ext uri="{BB962C8B-B14F-4D97-AF65-F5344CB8AC3E}">
        <p14:creationId xmlns:p14="http://schemas.microsoft.com/office/powerpoint/2010/main" val="1982599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196610"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19679673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xfrm>
            <a:off x="1004888" y="776288"/>
            <a:ext cx="5094287" cy="3821112"/>
          </a:xfrm>
          <a:ln/>
        </p:spPr>
      </p:sp>
      <p:sp>
        <p:nvSpPr>
          <p:cNvPr id="198658" name="Rectangle 3"/>
          <p:cNvSpPr>
            <a:spLocks noGrp="1" noChangeArrowheads="1"/>
          </p:cNvSpPr>
          <p:nvPr>
            <p:ph type="body" idx="1"/>
          </p:nvPr>
        </p:nvSpPr>
        <p:spPr>
          <a:xfrm>
            <a:off x="946150" y="4859338"/>
            <a:ext cx="5459413"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r>
              <a:rPr lang="fr-FR" sz="1000">
                <a:ea typeface="ＭＳ Ｐゴシック" charset="0"/>
                <a:cs typeface="ＭＳ Ｐゴシック" charset="0"/>
              </a:rPr>
              <a:t>	</a:t>
            </a:r>
          </a:p>
          <a:p>
            <a:pPr eaLnBrk="1" hangingPunct="1">
              <a:lnSpc>
                <a:spcPct val="90000"/>
              </a:lnSpc>
            </a:pPr>
            <a:r>
              <a:rPr lang="fr-FR" sz="1000">
                <a:ea typeface="ＭＳ Ｐゴシック" charset="0"/>
                <a:cs typeface="ＭＳ Ｐゴシック" charset="0"/>
              </a:rPr>
              <a:t>	</a:t>
            </a:r>
          </a:p>
          <a:p>
            <a:pPr eaLnBrk="1" hangingPunct="1">
              <a:lnSpc>
                <a:spcPct val="90000"/>
              </a:lnSpc>
            </a:pPr>
            <a:endParaRPr lang="fr-FR" sz="800">
              <a:ea typeface="ＭＳ Ｐゴシック" charset="0"/>
              <a:cs typeface="ＭＳ Ｐゴシック" charset="0"/>
            </a:endParaRPr>
          </a:p>
        </p:txBody>
      </p:sp>
    </p:spTree>
    <p:extLst>
      <p:ext uri="{BB962C8B-B14F-4D97-AF65-F5344CB8AC3E}">
        <p14:creationId xmlns:p14="http://schemas.microsoft.com/office/powerpoint/2010/main" val="178181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xfrm>
            <a:off x="1004888" y="776288"/>
            <a:ext cx="5094287" cy="3821112"/>
          </a:xfrm>
          <a:ln/>
        </p:spPr>
      </p:sp>
      <p:sp>
        <p:nvSpPr>
          <p:cNvPr id="200706" name="Rectangle 3"/>
          <p:cNvSpPr>
            <a:spLocks noGrp="1" noChangeArrowheads="1"/>
          </p:cNvSpPr>
          <p:nvPr>
            <p:ph type="body" idx="1"/>
          </p:nvPr>
        </p:nvSpPr>
        <p:spPr>
          <a:xfrm>
            <a:off x="847725" y="5060950"/>
            <a:ext cx="5437188" cy="448786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 typeface="Symbol" charset="0"/>
              <a:buNone/>
            </a:pPr>
            <a:endParaRPr lang="fr-FR">
              <a:ea typeface="ＭＳ Ｐゴシック" charset="0"/>
              <a:cs typeface="ＭＳ Ｐゴシック" charset="0"/>
            </a:endParaRPr>
          </a:p>
        </p:txBody>
      </p:sp>
    </p:spTree>
    <p:extLst>
      <p:ext uri="{BB962C8B-B14F-4D97-AF65-F5344CB8AC3E}">
        <p14:creationId xmlns:p14="http://schemas.microsoft.com/office/powerpoint/2010/main" val="16133948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729757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cap="flat"/>
        </p:spPr>
      </p:sp>
      <p:sp>
        <p:nvSpPr>
          <p:cNvPr id="20480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3" tIns="46028" rIns="93643" bIns="46028"/>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3402682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xfrm>
            <a:off x="1004888" y="776288"/>
            <a:ext cx="5094287" cy="3821112"/>
          </a:xfrm>
          <a:ln/>
        </p:spPr>
      </p:sp>
      <p:sp>
        <p:nvSpPr>
          <p:cNvPr id="208898" name="Rectangle 3"/>
          <p:cNvSpPr>
            <a:spLocks noGrp="1" noChangeArrowheads="1"/>
          </p:cNvSpPr>
          <p:nvPr>
            <p:ph type="body" idx="1"/>
          </p:nvPr>
        </p:nvSpPr>
        <p:spPr>
          <a:xfrm>
            <a:off x="946150" y="4859338"/>
            <a:ext cx="5459413"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9980636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59004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ln/>
        </p:spPr>
      </p:sp>
      <p:sp>
        <p:nvSpPr>
          <p:cNvPr id="21299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4593445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a:ln/>
        </p:spPr>
      </p:sp>
      <p:sp>
        <p:nvSpPr>
          <p:cNvPr id="21504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64010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057724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ln/>
        </p:spPr>
      </p:sp>
      <p:sp>
        <p:nvSpPr>
          <p:cNvPr id="22528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8078489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a:ln/>
        </p:spPr>
      </p:sp>
      <p:sp>
        <p:nvSpPr>
          <p:cNvPr id="21913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1102971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ChangeArrowheads="1" noTextEdit="1"/>
          </p:cNvSpPr>
          <p:nvPr>
            <p:ph type="sldImg"/>
          </p:nvPr>
        </p:nvSpPr>
        <p:spPr>
          <a:ln/>
        </p:spPr>
      </p:sp>
      <p:sp>
        <p:nvSpPr>
          <p:cNvPr id="2211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4586237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5619473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ln/>
        </p:spPr>
      </p:sp>
      <p:sp>
        <p:nvSpPr>
          <p:cNvPr id="22528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9833364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a:ln/>
        </p:spPr>
      </p:sp>
      <p:sp>
        <p:nvSpPr>
          <p:cNvPr id="22733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4244399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ln/>
        </p:spPr>
      </p:sp>
      <p:sp>
        <p:nvSpPr>
          <p:cNvPr id="22937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0434765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a:ln/>
        </p:spPr>
      </p:sp>
      <p:sp>
        <p:nvSpPr>
          <p:cNvPr id="2314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RTC: à estimer manuellement. Laborieux. Se fait à intervalles long (par exemple une fois par année)</a:t>
            </a:r>
            <a:endParaRPr lang="fr-FR">
              <a:ea typeface="ＭＳ Ｐゴシック" charset="0"/>
              <a:cs typeface="ＭＳ Ｐゴシック" charset="0"/>
            </a:endParaRPr>
          </a:p>
        </p:txBody>
      </p:sp>
    </p:spTree>
    <p:extLst>
      <p:ext uri="{BB962C8B-B14F-4D97-AF65-F5344CB8AC3E}">
        <p14:creationId xmlns:p14="http://schemas.microsoft.com/office/powerpoint/2010/main" val="18204051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ln/>
        </p:spPr>
      </p:sp>
      <p:sp>
        <p:nvSpPr>
          <p:cNvPr id="233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On suppose que la seconde partie se déroulera comme planifié</a:t>
            </a:r>
            <a:endParaRPr lang="fr-FR">
              <a:ea typeface="ＭＳ Ｐゴシック" charset="0"/>
              <a:cs typeface="ＭＳ Ｐゴシック" charset="0"/>
            </a:endParaRPr>
          </a:p>
        </p:txBody>
      </p:sp>
    </p:spTree>
    <p:extLst>
      <p:ext uri="{BB962C8B-B14F-4D97-AF65-F5344CB8AC3E}">
        <p14:creationId xmlns:p14="http://schemas.microsoft.com/office/powerpoint/2010/main" val="121818359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Rot="1" noChangeAspect="1" noChangeArrowheads="1" noTextEdit="1"/>
          </p:cNvSpPr>
          <p:nvPr>
            <p:ph type="sldImg"/>
          </p:nvPr>
        </p:nvSpPr>
        <p:spPr>
          <a:ln/>
        </p:spPr>
      </p:sp>
      <p:sp>
        <p:nvSpPr>
          <p:cNvPr id="2355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On suppose que la seconde partie aura un dépassement de même proportion que la première partie</a:t>
            </a:r>
            <a:endParaRPr lang="fr-FR">
              <a:ea typeface="ＭＳ Ｐゴシック" charset="0"/>
              <a:cs typeface="ＭＳ Ｐゴシック" charset="0"/>
            </a:endParaRPr>
          </a:p>
        </p:txBody>
      </p:sp>
    </p:spTree>
    <p:extLst>
      <p:ext uri="{BB962C8B-B14F-4D97-AF65-F5344CB8AC3E}">
        <p14:creationId xmlns:p14="http://schemas.microsoft.com/office/powerpoint/2010/main" val="151549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9363976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Rot="1" noChangeAspect="1" noChangeArrowheads="1" noTextEdit="1"/>
          </p:cNvSpPr>
          <p:nvPr>
            <p:ph type="sldImg"/>
          </p:nvPr>
        </p:nvSpPr>
        <p:spPr>
          <a:ln/>
        </p:spPr>
      </p:sp>
      <p:sp>
        <p:nvSpPr>
          <p:cNvPr id="2375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On suppose que la seconde partie aura un dépassement de 1/(CPI*SPI)</a:t>
            </a:r>
            <a:endParaRPr lang="fr-FR">
              <a:ea typeface="ＭＳ Ｐゴシック" charset="0"/>
              <a:cs typeface="ＭＳ Ｐゴシック" charset="0"/>
            </a:endParaRPr>
          </a:p>
        </p:txBody>
      </p:sp>
    </p:spTree>
    <p:extLst>
      <p:ext uri="{BB962C8B-B14F-4D97-AF65-F5344CB8AC3E}">
        <p14:creationId xmlns:p14="http://schemas.microsoft.com/office/powerpoint/2010/main" val="38850558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ChangeArrowheads="1" noTextEdit="1"/>
          </p:cNvSpPr>
          <p:nvPr>
            <p:ph type="sldImg"/>
          </p:nvPr>
        </p:nvSpPr>
        <p:spPr>
          <a:xfrm>
            <a:off x="1004888" y="776288"/>
            <a:ext cx="5094287" cy="3821112"/>
          </a:xfrm>
          <a:ln/>
        </p:spPr>
      </p:sp>
      <p:sp>
        <p:nvSpPr>
          <p:cNvPr id="239618" name="Rectangle 3"/>
          <p:cNvSpPr>
            <a:spLocks noGrp="1" noChangeArrowheads="1"/>
          </p:cNvSpPr>
          <p:nvPr>
            <p:ph type="body" idx="1"/>
          </p:nvPr>
        </p:nvSpPr>
        <p:spPr>
          <a:xfrm>
            <a:off x="946150" y="4859338"/>
            <a:ext cx="5459413"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r>
              <a:rPr lang="fr-FR" sz="1000">
                <a:ea typeface="ＭＳ Ｐゴシック" charset="0"/>
                <a:cs typeface="ＭＳ Ｐゴシック" charset="0"/>
              </a:rPr>
              <a:t>	</a:t>
            </a:r>
          </a:p>
          <a:p>
            <a:pPr eaLnBrk="1" hangingPunct="1">
              <a:lnSpc>
                <a:spcPct val="90000"/>
              </a:lnSpc>
            </a:pPr>
            <a:r>
              <a:rPr lang="fr-FR" sz="1000">
                <a:ea typeface="ＭＳ Ｐゴシック" charset="0"/>
                <a:cs typeface="ＭＳ Ｐゴシック" charset="0"/>
              </a:rPr>
              <a:t>	</a:t>
            </a:r>
          </a:p>
          <a:p>
            <a:pPr eaLnBrk="1" hangingPunct="1">
              <a:lnSpc>
                <a:spcPct val="90000"/>
              </a:lnSpc>
            </a:pPr>
            <a:endParaRPr lang="fr-FR" sz="800">
              <a:ea typeface="ＭＳ Ｐゴシック" charset="0"/>
              <a:cs typeface="ＭＳ Ｐゴシック" charset="0"/>
            </a:endParaRPr>
          </a:p>
        </p:txBody>
      </p:sp>
    </p:spTree>
    <p:extLst>
      <p:ext uri="{BB962C8B-B14F-4D97-AF65-F5344CB8AC3E}">
        <p14:creationId xmlns:p14="http://schemas.microsoft.com/office/powerpoint/2010/main" val="10085242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ln/>
        </p:spPr>
      </p:sp>
      <p:sp>
        <p:nvSpPr>
          <p:cNvPr id="2119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8414064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850050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ChangeArrowheads="1" noTextEdit="1"/>
          </p:cNvSpPr>
          <p:nvPr>
            <p:ph type="sldImg"/>
          </p:nvPr>
        </p:nvSpPr>
        <p:spPr>
          <a:xfrm>
            <a:off x="1154113" y="889000"/>
            <a:ext cx="4792662" cy="3594100"/>
          </a:xfrm>
          <a:ln/>
        </p:spPr>
      </p:sp>
      <p:sp>
        <p:nvSpPr>
          <p:cNvPr id="243714" name="Rectangle 3"/>
          <p:cNvSpPr>
            <a:spLocks noGrp="1" noChangeArrowheads="1"/>
          </p:cNvSpPr>
          <p:nvPr>
            <p:ph type="body" idx="1"/>
          </p:nvPr>
        </p:nvSpPr>
        <p:spPr>
          <a:xfrm>
            <a:off x="862013" y="4864100"/>
            <a:ext cx="5375275" cy="43132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100">
              <a:ea typeface="ＭＳ Ｐゴシック" charset="0"/>
              <a:cs typeface="ＭＳ Ｐゴシック" charset="0"/>
            </a:endParaRPr>
          </a:p>
          <a:p>
            <a:pPr eaLnBrk="1" hangingPunct="1"/>
            <a:endParaRPr lang="en-US" sz="1100">
              <a:ea typeface="ＭＳ Ｐゴシック" charset="0"/>
              <a:cs typeface="ＭＳ Ｐゴシック" charset="0"/>
            </a:endParaRPr>
          </a:p>
        </p:txBody>
      </p:sp>
    </p:spTree>
    <p:extLst>
      <p:ext uri="{BB962C8B-B14F-4D97-AF65-F5344CB8AC3E}">
        <p14:creationId xmlns:p14="http://schemas.microsoft.com/office/powerpoint/2010/main" val="6730012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a:xfrm>
            <a:off x="1004888" y="776288"/>
            <a:ext cx="5094287" cy="3821112"/>
          </a:xfrm>
          <a:ln/>
        </p:spPr>
      </p:sp>
      <p:sp>
        <p:nvSpPr>
          <p:cNvPr id="245762"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ea typeface="ＭＳ Ｐゴシック" charset="0"/>
              <a:cs typeface="ＭＳ Ｐゴシック" charset="0"/>
            </a:endParaRPr>
          </a:p>
        </p:txBody>
      </p:sp>
    </p:spTree>
    <p:extLst>
      <p:ext uri="{BB962C8B-B14F-4D97-AF65-F5344CB8AC3E}">
        <p14:creationId xmlns:p14="http://schemas.microsoft.com/office/powerpoint/2010/main" val="16392828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ChangeArrowheads="1" noTextEdit="1"/>
          </p:cNvSpPr>
          <p:nvPr>
            <p:ph type="sldImg"/>
          </p:nvPr>
        </p:nvSpPr>
        <p:spPr>
          <a:xfrm>
            <a:off x="1154113" y="889000"/>
            <a:ext cx="4792662" cy="3594100"/>
          </a:xfrm>
          <a:ln/>
        </p:spPr>
      </p:sp>
      <p:sp>
        <p:nvSpPr>
          <p:cNvPr id="249858"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6607747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spect="1" noChangeArrowheads="1" noTextEdit="1"/>
          </p:cNvSpPr>
          <p:nvPr>
            <p:ph type="sldImg"/>
          </p:nvPr>
        </p:nvSpPr>
        <p:spPr>
          <a:xfrm>
            <a:off x="1154113" y="889000"/>
            <a:ext cx="4792662" cy="3594100"/>
          </a:xfrm>
          <a:ln/>
        </p:spPr>
      </p:sp>
      <p:sp>
        <p:nvSpPr>
          <p:cNvPr id="251906"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6308529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60098"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18084485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Rot="1" noChangeAspect="1" noChangeArrowheads="1" noTextEdit="1"/>
          </p:cNvSpPr>
          <p:nvPr>
            <p:ph type="sldImg"/>
          </p:nvPr>
        </p:nvSpPr>
        <p:spPr>
          <a:xfrm>
            <a:off x="1003300" y="774700"/>
            <a:ext cx="5099050" cy="3824288"/>
          </a:xfrm>
          <a:ln/>
        </p:spPr>
      </p:sp>
      <p:sp>
        <p:nvSpPr>
          <p:cNvPr id="262146" name="Rectangle 3"/>
          <p:cNvSpPr>
            <a:spLocks noGrp="1" noChangeArrowheads="1"/>
          </p:cNvSpPr>
          <p:nvPr>
            <p:ph type="body" idx="1"/>
          </p:nvPr>
        </p:nvSpPr>
        <p:spPr>
          <a:xfrm>
            <a:off x="712788" y="4860925"/>
            <a:ext cx="5438775"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86011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3911" y="378710"/>
            <a:ext cx="7741722" cy="510227"/>
          </a:xfrm>
        </p:spPr>
        <p:txBody>
          <a:bodyPr/>
          <a:lstStyle>
            <a:lvl1pPr>
              <a:defRPr b="1" i="0"/>
            </a:lvl1pPr>
          </a:lstStyle>
          <a:p>
            <a:r>
              <a:rPr lang="fr-CH" dirty="0"/>
              <a:t>Cliquez et modifiez le titre</a:t>
            </a:r>
            <a:endParaRPr lang="fr-FR" dirty="0"/>
          </a:p>
        </p:txBody>
      </p:sp>
      <p:sp>
        <p:nvSpPr>
          <p:cNvPr id="3" name="Espace réservé du contenu 2"/>
          <p:cNvSpPr>
            <a:spLocks noGrp="1"/>
          </p:cNvSpPr>
          <p:nvPr>
            <p:ph idx="1"/>
          </p:nvPr>
        </p:nvSpPr>
        <p:spPr>
          <a:xfrm>
            <a:off x="433911" y="1390231"/>
            <a:ext cx="7741722"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195517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3911" y="378710"/>
            <a:ext cx="7741722" cy="510227"/>
          </a:xfrm>
        </p:spPr>
        <p:txBody>
          <a:bodyPr/>
          <a:lstStyle>
            <a:lvl1pPr>
              <a:defRPr b="1" i="0"/>
            </a:lvl1pPr>
          </a:lstStyle>
          <a:p>
            <a:r>
              <a:rPr lang="fr-CH" dirty="0"/>
              <a:t>Cliquez et modifiez le titre</a:t>
            </a:r>
            <a:endParaRPr lang="fr-FR" dirty="0"/>
          </a:p>
        </p:txBody>
      </p:sp>
      <p:sp>
        <p:nvSpPr>
          <p:cNvPr id="3" name="Espace réservé du contenu 2"/>
          <p:cNvSpPr>
            <a:spLocks noGrp="1"/>
          </p:cNvSpPr>
          <p:nvPr>
            <p:ph idx="1"/>
          </p:nvPr>
        </p:nvSpPr>
        <p:spPr>
          <a:xfrm>
            <a:off x="433911" y="1390231"/>
            <a:ext cx="7741722"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ZoneTexte 3">
            <a:extLst>
              <a:ext uri="{FF2B5EF4-FFF2-40B4-BE49-F238E27FC236}">
                <a16:creationId xmlns:a16="http://schemas.microsoft.com/office/drawing/2014/main" id="{9669910E-8B3A-014B-BABF-4DDBDFC594BB}"/>
              </a:ext>
            </a:extLst>
          </p:cNvPr>
          <p:cNvSpPr txBox="1"/>
          <p:nvPr userDrawn="1"/>
        </p:nvSpPr>
        <p:spPr>
          <a:xfrm>
            <a:off x="6392774" y="402990"/>
            <a:ext cx="2317315" cy="461665"/>
          </a:xfrm>
          <a:prstGeom prst="rect">
            <a:avLst/>
          </a:prstGeom>
          <a:solidFill>
            <a:schemeClr val="tx1">
              <a:lumMod val="65000"/>
              <a:lumOff val="35000"/>
            </a:schemeClr>
          </a:solidFill>
        </p:spPr>
        <p:txBody>
          <a:bodyPr wrap="square" rtlCol="0">
            <a:spAutoFit/>
          </a:bodyPr>
          <a:lstStyle/>
          <a:p>
            <a:pPr algn="ctr"/>
            <a:r>
              <a:rPr lang="en-AU">
                <a:solidFill>
                  <a:schemeClr val="bg1"/>
                </a:solidFill>
                <a:latin typeface="+mj-lt"/>
              </a:rPr>
              <a:t>Simulation</a:t>
            </a:r>
          </a:p>
        </p:txBody>
      </p:sp>
    </p:spTree>
    <p:extLst>
      <p:ext uri="{BB962C8B-B14F-4D97-AF65-F5344CB8AC3E}">
        <p14:creationId xmlns:p14="http://schemas.microsoft.com/office/powerpoint/2010/main" val="201838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Tree>
    <p:extLst>
      <p:ext uri="{BB962C8B-B14F-4D97-AF65-F5344CB8AC3E}">
        <p14:creationId xmlns:p14="http://schemas.microsoft.com/office/powerpoint/2010/main" val="328743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81000" y="421986"/>
            <a:ext cx="8299450" cy="685800"/>
          </a:xfrm>
        </p:spPr>
        <p:txBody>
          <a:bodyPr/>
          <a:lstStyle/>
          <a:p>
            <a:r>
              <a:rPr lang="fr-CH"/>
              <a:t>Cliquez et modifiez le titre</a:t>
            </a:r>
            <a:endParaRPr lang="fr-FR"/>
          </a:p>
        </p:txBody>
      </p:sp>
      <p:sp>
        <p:nvSpPr>
          <p:cNvPr id="3" name="Espace réservé du texte 2"/>
          <p:cNvSpPr>
            <a:spLocks noGrp="1"/>
          </p:cNvSpPr>
          <p:nvPr>
            <p:ph type="body" sz="half" idx="1"/>
          </p:nvPr>
        </p:nvSpPr>
        <p:spPr>
          <a:xfrm>
            <a:off x="381000" y="1524000"/>
            <a:ext cx="4073525"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06925" y="1524000"/>
            <a:ext cx="4073525"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285469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0" y="0"/>
            <a:ext cx="1690688" cy="6577263"/>
            <a:chOff x="-7" y="0"/>
            <a:chExt cx="1065" cy="4022"/>
          </a:xfrm>
          <a:solidFill>
            <a:schemeClr val="tx1">
              <a:lumMod val="65000"/>
              <a:lumOff val="35000"/>
            </a:schemeClr>
          </a:solidFill>
        </p:grpSpPr>
        <p:sp>
          <p:nvSpPr>
            <p:cNvPr id="4" name="Rectangle 8"/>
            <p:cNvSpPr>
              <a:spLocks noChangeArrowheads="1"/>
            </p:cNvSpPr>
            <p:nvPr/>
          </p:nvSpPr>
          <p:spPr bwMode="auto">
            <a:xfrm>
              <a:off x="-7" y="901"/>
              <a:ext cx="1063" cy="312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marL="342900" indent="-342900" algn="ctr">
                <a:spcBef>
                  <a:spcPct val="20000"/>
                </a:spcBef>
                <a:buClr>
                  <a:srgbClr val="FF5050"/>
                </a:buClr>
                <a:buFontTx/>
                <a:buChar char="•"/>
              </a:pPr>
              <a:endParaRPr lang="fr-FR"/>
            </a:p>
          </p:txBody>
        </p:sp>
        <p:sp>
          <p:nvSpPr>
            <p:cNvPr id="5" name="Rectangle 9"/>
            <p:cNvSpPr>
              <a:spLocks noChangeArrowheads="1"/>
            </p:cNvSpPr>
            <p:nvPr/>
          </p:nvSpPr>
          <p:spPr bwMode="auto">
            <a:xfrm>
              <a:off x="-5" y="0"/>
              <a:ext cx="1063" cy="57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marL="342900" indent="-342900" algn="ctr">
                <a:spcBef>
                  <a:spcPct val="20000"/>
                </a:spcBef>
                <a:buClr>
                  <a:srgbClr val="FF5050"/>
                </a:buClr>
                <a:buFontTx/>
                <a:buChar char="•"/>
              </a:pPr>
              <a:endParaRPr lang="fr-FR"/>
            </a:p>
          </p:txBody>
        </p:sp>
      </p:grpSp>
      <p:sp>
        <p:nvSpPr>
          <p:cNvPr id="2" name="Oval 10"/>
          <p:cNvSpPr>
            <a:spLocks noChangeArrowheads="1"/>
          </p:cNvSpPr>
          <p:nvPr userDrawn="1"/>
        </p:nvSpPr>
        <p:spPr bwMode="auto">
          <a:xfrm>
            <a:off x="218281" y="547287"/>
            <a:ext cx="1250950" cy="1250950"/>
          </a:xfrm>
          <a:prstGeom prst="ellipse">
            <a:avLst/>
          </a:prstGeom>
          <a:solidFill>
            <a:schemeClr val="bg1"/>
          </a:solidFill>
          <a:ln w="9525">
            <a:noFill/>
            <a:round/>
            <a:headEnd/>
            <a:tailEnd/>
          </a:ln>
        </p:spPr>
        <p:txBody>
          <a:bodyPr wrap="none" lIns="92075" tIns="46038" rIns="92075" bIns="46038" anchor="ctr"/>
          <a:lstStyle/>
          <a:p>
            <a:pPr marL="342900" indent="-342900" algn="ctr">
              <a:spcBef>
                <a:spcPct val="20000"/>
              </a:spcBef>
              <a:buClr>
                <a:srgbClr val="FF5050"/>
              </a:buClr>
            </a:pPr>
            <a:endParaRPr lang="fr-FR" sz="4000" dirty="0">
              <a:solidFill>
                <a:schemeClr val="tx1">
                  <a:lumMod val="65000"/>
                  <a:lumOff val="35000"/>
                </a:schemeClr>
              </a:solidFill>
            </a:endParaRPr>
          </a:p>
        </p:txBody>
      </p:sp>
      <p:sp>
        <p:nvSpPr>
          <p:cNvPr id="8" name="Rectangle 2"/>
          <p:cNvSpPr>
            <a:spLocks noGrp="1" noChangeArrowheads="1"/>
          </p:cNvSpPr>
          <p:nvPr>
            <p:ph type="title"/>
          </p:nvPr>
        </p:nvSpPr>
        <p:spPr bwMode="auto">
          <a:xfrm>
            <a:off x="2284798" y="801688"/>
            <a:ext cx="5526057"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defRPr sz="3200" i="0">
                <a:latin typeface="Times New Roman" charset="0"/>
                <a:ea typeface="Times New Roman" charset="0"/>
                <a:cs typeface="Times New Roman" charset="0"/>
              </a:defRPr>
            </a:lvl1pPr>
          </a:lstStyle>
          <a:p>
            <a:pPr lvl="0"/>
            <a:r>
              <a:rPr lang="fr-CH"/>
              <a:t>Click to edit Master title style</a:t>
            </a:r>
          </a:p>
        </p:txBody>
      </p:sp>
      <p:sp>
        <p:nvSpPr>
          <p:cNvPr id="13" name="Espace réservé du texte 12"/>
          <p:cNvSpPr>
            <a:spLocks noGrp="1"/>
          </p:cNvSpPr>
          <p:nvPr>
            <p:ph type="body" sz="quarter" idx="10" hasCustomPrompt="1"/>
          </p:nvPr>
        </p:nvSpPr>
        <p:spPr>
          <a:xfrm>
            <a:off x="260826" y="784596"/>
            <a:ext cx="1165860" cy="762000"/>
          </a:xfrm>
          <a:prstGeom prst="rect">
            <a:avLst/>
          </a:prstGeom>
        </p:spPr>
        <p:txBody>
          <a:bodyPr anchor="ctr"/>
          <a:lstStyle>
            <a:lvl1pPr marL="0" indent="0" algn="ctr">
              <a:buNone/>
              <a:defRPr sz="3200" b="1">
                <a:solidFill>
                  <a:schemeClr val="tx1">
                    <a:lumMod val="65000"/>
                    <a:lumOff val="35000"/>
                  </a:schemeClr>
                </a:solidFill>
              </a:defRPr>
            </a:lvl1pPr>
          </a:lstStyle>
          <a:p>
            <a:pPr lvl="0"/>
            <a:r>
              <a:rPr lang="fr-FR"/>
              <a:t>No </a:t>
            </a:r>
            <a:endParaRPr lang="fr-FR" dirty="0"/>
          </a:p>
        </p:txBody>
      </p:sp>
    </p:spTree>
    <p:extLst>
      <p:ext uri="{BB962C8B-B14F-4D97-AF65-F5344CB8AC3E}">
        <p14:creationId xmlns:p14="http://schemas.microsoft.com/office/powerpoint/2010/main" val="1061212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48D1B5-2C1F-AC06-920B-BCE67D6F6BD8}"/>
              </a:ext>
            </a:extLst>
          </p:cNvPr>
          <p:cNvSpPr/>
          <p:nvPr userDrawn="1"/>
        </p:nvSpPr>
        <p:spPr bwMode="auto">
          <a:xfrm>
            <a:off x="0" y="6524142"/>
            <a:ext cx="9144000" cy="333858"/>
          </a:xfrm>
          <a:prstGeom prst="rect">
            <a:avLst/>
          </a:prstGeom>
          <a:solidFill>
            <a:schemeClr val="tx1">
              <a:lumMod val="65000"/>
              <a:lumOff val="3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fr-FR" sz="2400" b="0" i="0" u="none" strike="noStrike" cap="none" normalizeH="0" baseline="0">
              <a:ln>
                <a:noFill/>
              </a:ln>
              <a:solidFill>
                <a:schemeClr val="tx1"/>
              </a:solidFill>
              <a:effectLst/>
              <a:latin typeface="Times New Roman" charset="0"/>
              <a:ea typeface="ＭＳ Ｐゴシック" charset="0"/>
            </a:endParaRPr>
          </a:p>
        </p:txBody>
      </p:sp>
      <p:sp>
        <p:nvSpPr>
          <p:cNvPr id="1026" name="Rectangle 2"/>
          <p:cNvSpPr>
            <a:spLocks noGrp="1" noChangeArrowheads="1"/>
          </p:cNvSpPr>
          <p:nvPr>
            <p:ph type="title"/>
          </p:nvPr>
        </p:nvSpPr>
        <p:spPr bwMode="auto">
          <a:xfrm>
            <a:off x="381000" y="296863"/>
            <a:ext cx="7104063"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fr-CH"/>
              <a:t>Click to edit Master title style</a:t>
            </a:r>
          </a:p>
        </p:txBody>
      </p:sp>
      <p:sp>
        <p:nvSpPr>
          <p:cNvPr id="1027" name="Rectangle 3"/>
          <p:cNvSpPr>
            <a:spLocks noGrp="1" noChangeArrowheads="1"/>
          </p:cNvSpPr>
          <p:nvPr>
            <p:ph type="body" idx="1"/>
          </p:nvPr>
        </p:nvSpPr>
        <p:spPr bwMode="auto">
          <a:xfrm>
            <a:off x="381000" y="1407478"/>
            <a:ext cx="8299450" cy="4724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pic>
        <p:nvPicPr>
          <p:cNvPr id="9" name="Image 8">
            <a:extLst>
              <a:ext uri="{FF2B5EF4-FFF2-40B4-BE49-F238E27FC236}">
                <a16:creationId xmlns:a16="http://schemas.microsoft.com/office/drawing/2014/main" id="{67183931-BD45-1EF1-5DE9-61F4F40F2465}"/>
              </a:ext>
            </a:extLst>
          </p:cNvPr>
          <p:cNvPicPr>
            <a:picLocks noChangeAspect="1"/>
          </p:cNvPicPr>
          <p:nvPr userDrawn="1"/>
        </p:nvPicPr>
        <p:blipFill>
          <a:blip r:embed="rId7"/>
          <a:stretch>
            <a:fillRect/>
          </a:stretch>
        </p:blipFill>
        <p:spPr>
          <a:xfrm>
            <a:off x="381001" y="6586684"/>
            <a:ext cx="617924" cy="21747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2" r:id="rId3"/>
    <p:sldLayoutId id="2147483654" r:id="rId4"/>
    <p:sldLayoutId id="2147483689" r:id="rId5"/>
  </p:sldLayoutIdLst>
  <p:txStyles>
    <p:titleStyle>
      <a:lvl1pPr algn="l" rtl="0" eaLnBrk="0" fontAlgn="base" hangingPunct="0">
        <a:spcBef>
          <a:spcPct val="0"/>
        </a:spcBef>
        <a:spcAft>
          <a:spcPct val="0"/>
        </a:spcAft>
        <a:defRPr sz="2400" b="1">
          <a:solidFill>
            <a:schemeClr val="tx1">
              <a:lumMod val="85000"/>
              <a:lumOff val="15000"/>
            </a:schemeClr>
          </a:solidFill>
          <a:latin typeface="+mj-lt"/>
          <a:ea typeface="+mj-ea"/>
          <a:cs typeface="ＭＳ Ｐゴシック" charset="0"/>
        </a:defRPr>
      </a:lvl1pPr>
      <a:lvl2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400" i="1">
          <a:solidFill>
            <a:srgbClr val="FFCC66"/>
          </a:solidFill>
          <a:latin typeface="Arial" charset="0"/>
          <a:ea typeface="ＭＳ Ｐゴシック" charset="0"/>
        </a:defRPr>
      </a:lvl6pPr>
      <a:lvl7pPr marL="914400" algn="l" rtl="0" eaLnBrk="0" fontAlgn="base" hangingPunct="0">
        <a:spcBef>
          <a:spcPct val="0"/>
        </a:spcBef>
        <a:spcAft>
          <a:spcPct val="0"/>
        </a:spcAft>
        <a:defRPr sz="2400" i="1">
          <a:solidFill>
            <a:srgbClr val="FFCC66"/>
          </a:solidFill>
          <a:latin typeface="Arial" charset="0"/>
          <a:ea typeface="ＭＳ Ｐゴシック" charset="0"/>
        </a:defRPr>
      </a:lvl7pPr>
      <a:lvl8pPr marL="1371600" algn="l" rtl="0" eaLnBrk="0" fontAlgn="base" hangingPunct="0">
        <a:spcBef>
          <a:spcPct val="0"/>
        </a:spcBef>
        <a:spcAft>
          <a:spcPct val="0"/>
        </a:spcAft>
        <a:defRPr sz="2400" i="1">
          <a:solidFill>
            <a:srgbClr val="FFCC66"/>
          </a:solidFill>
          <a:latin typeface="Arial" charset="0"/>
          <a:ea typeface="ＭＳ Ｐゴシック" charset="0"/>
        </a:defRPr>
      </a:lvl8pPr>
      <a:lvl9pPr marL="1828800" algn="l" rtl="0" eaLnBrk="0" fontAlgn="base" hangingPunct="0">
        <a:spcBef>
          <a:spcPct val="0"/>
        </a:spcBef>
        <a:spcAft>
          <a:spcPct val="0"/>
        </a:spcAft>
        <a:defRPr sz="2400" i="1">
          <a:solidFill>
            <a:srgbClr val="FFCC66"/>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lumMod val="65000"/>
            <a:lumOff val="35000"/>
          </a:schemeClr>
        </a:buClr>
        <a:buChar char="•"/>
        <a:defRPr sz="2200">
          <a:solidFill>
            <a:schemeClr val="tx1">
              <a:lumMod val="75000"/>
              <a:lumOff val="25000"/>
            </a:schemeClr>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47.wmf"/><Relationship Id="rId5" Type="http://schemas.openxmlformats.org/officeDocument/2006/relationships/oleObject" Target="../embeddings/oleObject5.bin"/><Relationship Id="rId4" Type="http://schemas.openxmlformats.org/officeDocument/2006/relationships/image" Target="../media/image46.wmf"/></Relationships>
</file>

<file path=ppt/slides/_rels/slide107.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50.wmf"/><Relationship Id="rId5" Type="http://schemas.openxmlformats.org/officeDocument/2006/relationships/oleObject" Target="../embeddings/oleObject8.bin"/><Relationship Id="rId4" Type="http://schemas.openxmlformats.org/officeDocument/2006/relationships/image" Target="../media/image49.wmf"/></Relationships>
</file>

<file path=ppt/slides/_rels/slide10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52.wmf"/><Relationship Id="rId5" Type="http://schemas.openxmlformats.org/officeDocument/2006/relationships/oleObject" Target="../embeddings/oleObject11.bin"/><Relationship Id="rId4" Type="http://schemas.openxmlformats.org/officeDocument/2006/relationships/image" Target="../media/image51.wmf"/></Relationships>
</file>

<file path=ppt/slides/_rels/slide10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54.wmf"/><Relationship Id="rId5" Type="http://schemas.openxmlformats.org/officeDocument/2006/relationships/oleObject" Target="../embeddings/oleObject14.bin"/><Relationship Id="rId4" Type="http://schemas.openxmlformats.org/officeDocument/2006/relationships/image" Target="../media/image53.wmf"/></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40.wmf"/></Relationships>
</file>

<file path=ppt/slides/_rels/slide1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40.wmf"/></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9D4111F-F5B3-CC1D-8D34-DFFCAF652462}"/>
              </a:ext>
            </a:extLst>
          </p:cNvPr>
          <p:cNvSpPr txBox="1">
            <a:spLocks/>
          </p:cNvSpPr>
          <p:nvPr/>
        </p:nvSpPr>
        <p:spPr>
          <a:xfrm>
            <a:off x="2300996" y="2172434"/>
            <a:ext cx="4215436" cy="78049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800" dirty="0">
                <a:latin typeface="Arial" panose="020B0604020202020204" pitchFamily="34" charset="0"/>
                <a:cs typeface="Arial" panose="020B0604020202020204" pitchFamily="34" charset="0"/>
              </a:rPr>
              <a:t>Gestion de projet</a:t>
            </a:r>
          </a:p>
        </p:txBody>
      </p:sp>
      <p:sp>
        <p:nvSpPr>
          <p:cNvPr id="4" name="Titre 1">
            <a:extLst>
              <a:ext uri="{FF2B5EF4-FFF2-40B4-BE49-F238E27FC236}">
                <a16:creationId xmlns:a16="http://schemas.microsoft.com/office/drawing/2014/main" id="{9CF3DC36-F4A4-E2BC-7D03-540D3E99613A}"/>
              </a:ext>
            </a:extLst>
          </p:cNvPr>
          <p:cNvSpPr txBox="1">
            <a:spLocks/>
          </p:cNvSpPr>
          <p:nvPr/>
        </p:nvSpPr>
        <p:spPr>
          <a:xfrm>
            <a:off x="249920" y="5801539"/>
            <a:ext cx="3146660" cy="7804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400" dirty="0">
                <a:solidFill>
                  <a:schemeClr val="bg2">
                    <a:lumMod val="50000"/>
                  </a:schemeClr>
                </a:solidFill>
                <a:latin typeface="Arial" panose="020B0604020202020204" pitchFamily="34" charset="0"/>
                <a:cs typeface="Arial" panose="020B0604020202020204" pitchFamily="34" charset="0"/>
              </a:rPr>
              <a:t>Prof. Dominique Jaccard</a:t>
            </a:r>
          </a:p>
          <a:p>
            <a:pPr algn="l"/>
            <a:r>
              <a:rPr lang="fr-FR" sz="1400" dirty="0">
                <a:solidFill>
                  <a:schemeClr val="bg2">
                    <a:lumMod val="50000"/>
                  </a:schemeClr>
                </a:solidFill>
                <a:latin typeface="Arial" panose="020B0604020202020204" pitchFamily="34" charset="0"/>
                <a:cs typeface="Arial" panose="020B0604020202020204" pitchFamily="34" charset="0"/>
              </a:rPr>
              <a:t>dominique.jaccard@heig-vd.ch</a:t>
            </a:r>
          </a:p>
        </p:txBody>
      </p:sp>
      <p:pic>
        <p:nvPicPr>
          <p:cNvPr id="2" name="Image 1">
            <a:extLst>
              <a:ext uri="{FF2B5EF4-FFF2-40B4-BE49-F238E27FC236}">
                <a16:creationId xmlns:a16="http://schemas.microsoft.com/office/drawing/2014/main" id="{61E3628C-53E0-0F1B-9FE3-20E43D7FE660}"/>
              </a:ext>
            </a:extLst>
          </p:cNvPr>
          <p:cNvPicPr>
            <a:picLocks noChangeAspect="1"/>
          </p:cNvPicPr>
          <p:nvPr/>
        </p:nvPicPr>
        <p:blipFill>
          <a:blip r:embed="rId3"/>
          <a:stretch>
            <a:fillRect/>
          </a:stretch>
        </p:blipFill>
        <p:spPr>
          <a:xfrm>
            <a:off x="3010714" y="5857412"/>
            <a:ext cx="1171852" cy="648425"/>
          </a:xfrm>
          <a:prstGeom prst="rect">
            <a:avLst/>
          </a:prstGeom>
        </p:spPr>
      </p:pic>
    </p:spTree>
    <p:extLst>
      <p:ext uri="{BB962C8B-B14F-4D97-AF65-F5344CB8AC3E}">
        <p14:creationId xmlns:p14="http://schemas.microsoft.com/office/powerpoint/2010/main" val="263309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Fixer les priorités</a:t>
            </a:r>
            <a:endParaRPr lang="en-US">
              <a:latin typeface="Arial" charset="0"/>
              <a:ea typeface="ＭＳ Ｐゴシック" charset="0"/>
              <a:cs typeface="ＭＳ Ｐゴシック" charset="0"/>
            </a:endParaRPr>
          </a:p>
        </p:txBody>
      </p:sp>
      <p:sp>
        <p:nvSpPr>
          <p:cNvPr id="2" name="Ellipse 1">
            <a:extLst>
              <a:ext uri="{FF2B5EF4-FFF2-40B4-BE49-F238E27FC236}">
                <a16:creationId xmlns:a16="http://schemas.microsoft.com/office/drawing/2014/main" id="{E79DC67E-7765-4549-AD41-32509D2396B3}"/>
              </a:ext>
            </a:extLst>
          </p:cNvPr>
          <p:cNvSpPr/>
          <p:nvPr/>
        </p:nvSpPr>
        <p:spPr bwMode="auto">
          <a:xfrm>
            <a:off x="2824841" y="1355271"/>
            <a:ext cx="2894236" cy="2767693"/>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err="1">
                <a:ln>
                  <a:noFill/>
                </a:ln>
                <a:solidFill>
                  <a:schemeClr val="tx1"/>
                </a:solidFill>
                <a:effectLst/>
                <a:latin typeface="Times New Roman" charset="0"/>
                <a:ea typeface="ＭＳ Ｐゴシック" charset="0"/>
              </a:rPr>
              <a:t>Objectif</a:t>
            </a:r>
            <a:endParaRPr kumimoji="0" lang="en-AU" sz="2400" b="0" i="0" u="none" strike="noStrike" cap="none" normalizeH="0" baseline="0">
              <a:ln>
                <a:noFill/>
              </a:ln>
              <a:solidFill>
                <a:schemeClr val="tx1"/>
              </a:solidFill>
              <a:effectLst/>
              <a:latin typeface="Times New Roman" charset="0"/>
              <a:ea typeface="ＭＳ Ｐゴシック" charset="0"/>
            </a:endParaRPr>
          </a:p>
        </p:txBody>
      </p:sp>
      <p:sp>
        <p:nvSpPr>
          <p:cNvPr id="10" name="Ellipse 9">
            <a:extLst>
              <a:ext uri="{FF2B5EF4-FFF2-40B4-BE49-F238E27FC236}">
                <a16:creationId xmlns:a16="http://schemas.microsoft.com/office/drawing/2014/main" id="{F9A80E80-DF26-9A4B-9DD1-E5D6477F54C8}"/>
              </a:ext>
            </a:extLst>
          </p:cNvPr>
          <p:cNvSpPr/>
          <p:nvPr/>
        </p:nvSpPr>
        <p:spPr bwMode="auto">
          <a:xfrm>
            <a:off x="1967603" y="2604406"/>
            <a:ext cx="2894236" cy="2767693"/>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endParaRPr kumimoji="0" lang="en-AU" sz="2400" b="0" i="0" u="none" strike="noStrike" cap="none" normalizeH="0" baseline="0">
              <a:ln>
                <a:noFill/>
              </a:ln>
              <a:solidFill>
                <a:schemeClr val="tx1"/>
              </a:solidFill>
              <a:effectLst/>
              <a:latin typeface="Times New Roman" charset="0"/>
              <a:ea typeface="ＭＳ Ｐゴシック" charset="0"/>
            </a:endParaRPr>
          </a:p>
          <a:p>
            <a:pPr marR="0" algn="ctr" defTabSz="914400" rtl="0" eaLnBrk="0" fontAlgn="base" latinLnBrk="0" hangingPunct="0">
              <a:lnSpc>
                <a:spcPct val="100000"/>
              </a:lnSpc>
              <a:spcBef>
                <a:spcPct val="20000"/>
              </a:spcBef>
              <a:spcAft>
                <a:spcPct val="0"/>
              </a:spcAft>
              <a:buClr>
                <a:srgbClr val="FF5050"/>
              </a:buClr>
              <a:buSzTx/>
              <a:tabLst/>
            </a:pPr>
            <a:endParaRPr lang="en-AU"/>
          </a:p>
          <a:p>
            <a:pPr marR="0" algn="ctr" defTabSz="914400" rtl="0" eaLnBrk="0" fontAlgn="base" latinLnBrk="0" hangingPunct="0">
              <a:lnSpc>
                <a:spcPct val="100000"/>
              </a:lnSpc>
              <a:spcBef>
                <a:spcPct val="20000"/>
              </a:spcBef>
              <a:spcAft>
                <a:spcPct val="0"/>
              </a:spcAft>
              <a:buClr>
                <a:srgbClr val="FF5050"/>
              </a:buClr>
              <a:buSzTx/>
              <a:tabLst/>
            </a:pPr>
            <a:endParaRPr lang="en-AU"/>
          </a:p>
          <a:p>
            <a:pPr marR="0"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err="1">
                <a:ln>
                  <a:noFill/>
                </a:ln>
                <a:solidFill>
                  <a:schemeClr val="tx1"/>
                </a:solidFill>
                <a:effectLst/>
                <a:latin typeface="Times New Roman" charset="0"/>
                <a:ea typeface="ＭＳ Ｐゴシック" charset="0"/>
              </a:rPr>
              <a:t>Coûts</a:t>
            </a:r>
            <a:r>
              <a:rPr kumimoji="0" lang="en-AU" sz="2400" b="0" i="0" u="none" strike="noStrike" cap="none" normalizeH="0" baseline="0">
                <a:ln>
                  <a:noFill/>
                </a:ln>
                <a:solidFill>
                  <a:schemeClr val="tx1"/>
                </a:solidFill>
                <a:effectLst/>
                <a:latin typeface="Times New Roman" charset="0"/>
                <a:ea typeface="ＭＳ Ｐゴシック" charset="0"/>
              </a:rPr>
              <a:t>     </a:t>
            </a:r>
          </a:p>
        </p:txBody>
      </p:sp>
      <p:sp>
        <p:nvSpPr>
          <p:cNvPr id="11" name="Ellipse 10">
            <a:extLst>
              <a:ext uri="{FF2B5EF4-FFF2-40B4-BE49-F238E27FC236}">
                <a16:creationId xmlns:a16="http://schemas.microsoft.com/office/drawing/2014/main" id="{D229B524-FC12-584A-B91C-D2EF7129FF90}"/>
              </a:ext>
            </a:extLst>
          </p:cNvPr>
          <p:cNvSpPr/>
          <p:nvPr/>
        </p:nvSpPr>
        <p:spPr bwMode="auto">
          <a:xfrm>
            <a:off x="3669849" y="2604406"/>
            <a:ext cx="2894236" cy="2767693"/>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endParaRPr kumimoji="0" lang="en-AU" sz="2400" b="0" i="0" u="none" strike="noStrike" cap="none" normalizeH="0" baseline="0">
              <a:ln>
                <a:noFill/>
              </a:ln>
              <a:solidFill>
                <a:schemeClr val="tx1"/>
              </a:solidFill>
              <a:effectLst/>
              <a:latin typeface="Times New Roman" charset="0"/>
              <a:ea typeface="ＭＳ Ｐゴシック" charset="0"/>
            </a:endParaRPr>
          </a:p>
          <a:p>
            <a:pPr marR="0" algn="ctr" defTabSz="914400" rtl="0" eaLnBrk="0" fontAlgn="base" latinLnBrk="0" hangingPunct="0">
              <a:lnSpc>
                <a:spcPct val="100000"/>
              </a:lnSpc>
              <a:spcBef>
                <a:spcPct val="20000"/>
              </a:spcBef>
              <a:spcAft>
                <a:spcPct val="0"/>
              </a:spcAft>
              <a:buClr>
                <a:srgbClr val="FF5050"/>
              </a:buClr>
              <a:buSzTx/>
              <a:tabLst/>
            </a:pPr>
            <a:endParaRPr lang="en-AU"/>
          </a:p>
          <a:p>
            <a:pPr marR="0" algn="ctr" defTabSz="914400" rtl="0" eaLnBrk="0" fontAlgn="base" latinLnBrk="0" hangingPunct="0">
              <a:lnSpc>
                <a:spcPct val="100000"/>
              </a:lnSpc>
              <a:spcBef>
                <a:spcPct val="20000"/>
              </a:spcBef>
              <a:spcAft>
                <a:spcPct val="0"/>
              </a:spcAft>
              <a:buClr>
                <a:srgbClr val="FF5050"/>
              </a:buClr>
              <a:buSzTx/>
              <a:tabLst/>
            </a:pPr>
            <a:endParaRPr kumimoji="0" lang="en-AU" sz="2400" b="0" i="0" u="none" strike="noStrike" cap="none" normalizeH="0" baseline="0">
              <a:ln>
                <a:noFill/>
              </a:ln>
              <a:solidFill>
                <a:schemeClr val="tx1"/>
              </a:solidFill>
              <a:effectLst/>
              <a:latin typeface="Times New Roman" charset="0"/>
              <a:ea typeface="ＭＳ Ｐゴシック" charset="0"/>
            </a:endParaRPr>
          </a:p>
          <a:p>
            <a:pPr marR="0" algn="r" defTabSz="914400" rtl="0" eaLnBrk="0" fontAlgn="base" latinLnBrk="0" hangingPunct="0">
              <a:lnSpc>
                <a:spcPct val="100000"/>
              </a:lnSpc>
              <a:spcBef>
                <a:spcPct val="20000"/>
              </a:spcBef>
              <a:spcAft>
                <a:spcPct val="0"/>
              </a:spcAft>
              <a:buClr>
                <a:srgbClr val="FF5050"/>
              </a:buClr>
              <a:buSzTx/>
              <a:tabLst/>
            </a:pPr>
            <a:r>
              <a:rPr lang="en-AU"/>
              <a:t>     </a:t>
            </a:r>
            <a:r>
              <a:rPr lang="en-AU" err="1"/>
              <a:t>Délais</a:t>
            </a:r>
            <a:endParaRPr kumimoji="0" lang="en-AU" sz="24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9677049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PV: Planned Value</a:t>
            </a:r>
            <a:endParaRPr lang="fr-FR">
              <a:latin typeface="Arial" charset="0"/>
              <a:ea typeface="ＭＳ Ｐゴシック" charset="0"/>
              <a:cs typeface="ＭＳ Ｐゴシック" charset="0"/>
            </a:endParaRPr>
          </a:p>
        </p:txBody>
      </p:sp>
      <p:sp>
        <p:nvSpPr>
          <p:cNvPr id="218114" name="Rectangle 3"/>
          <p:cNvSpPr>
            <a:spLocks noGrp="1" noChangeArrowheads="1"/>
          </p:cNvSpPr>
          <p:nvPr>
            <p:ph type="body" idx="1"/>
          </p:nvPr>
        </p:nvSpPr>
        <p:spPr>
          <a:xfrm>
            <a:off x="4147424" y="6112502"/>
            <a:ext cx="3979623" cy="511120"/>
          </a:xfrm>
        </p:spPr>
        <p:txBody>
          <a:bodyPr/>
          <a:lstStyle/>
          <a:p>
            <a:pPr marL="0" indent="0">
              <a:buNone/>
            </a:pPr>
            <a:r>
              <a:rPr lang="fr-FR" sz="1800" dirty="0">
                <a:solidFill>
                  <a:srgbClr val="595959"/>
                </a:solidFill>
                <a:latin typeface="Arial" charset="0"/>
                <a:ea typeface="ＭＳ Ｐゴシック" charset="0"/>
                <a:cs typeface="ＭＳ Ｐゴシック" charset="0"/>
              </a:rPr>
              <a:t>BAC: </a:t>
            </a:r>
            <a:r>
              <a:rPr lang="fr-FR" sz="1800" dirty="0" err="1">
                <a:solidFill>
                  <a:srgbClr val="595959"/>
                </a:solidFill>
                <a:latin typeface="Arial" charset="0"/>
                <a:ea typeface="ＭＳ Ｐゴシック" charset="0"/>
                <a:cs typeface="ＭＳ Ｐゴシック" charset="0"/>
              </a:rPr>
              <a:t>Budgeted</a:t>
            </a:r>
            <a:r>
              <a:rPr lang="fr-FR" sz="1800" dirty="0">
                <a:solidFill>
                  <a:srgbClr val="595959"/>
                </a:solidFill>
                <a:latin typeface="Arial" charset="0"/>
                <a:ea typeface="ＭＳ Ｐゴシック" charset="0"/>
                <a:cs typeface="ＭＳ Ｐゴシック" charset="0"/>
              </a:rPr>
              <a:t> At </a:t>
            </a:r>
            <a:r>
              <a:rPr lang="fr-FR" sz="1800" dirty="0" err="1">
                <a:solidFill>
                  <a:srgbClr val="595959"/>
                </a:solidFill>
                <a:latin typeface="Arial" charset="0"/>
                <a:ea typeface="ＭＳ Ｐゴシック" charset="0"/>
                <a:cs typeface="ＭＳ Ｐゴシック" charset="0"/>
              </a:rPr>
              <a:t>Completion</a:t>
            </a:r>
            <a:endParaRPr lang="fr-FR" sz="1800" dirty="0">
              <a:solidFill>
                <a:srgbClr val="595959"/>
              </a:solidFill>
              <a:latin typeface="Arial" charset="0"/>
              <a:ea typeface="ＭＳ Ｐゴシック" charset="0"/>
              <a:cs typeface="ＭＳ Ｐゴシック" charset="0"/>
            </a:endParaRPr>
          </a:p>
        </p:txBody>
      </p:sp>
      <p:sp>
        <p:nvSpPr>
          <p:cNvPr id="218115" name="Text Box 4"/>
          <p:cNvSpPr txBox="1">
            <a:spLocks noChangeArrowheads="1"/>
          </p:cNvSpPr>
          <p:nvPr/>
        </p:nvSpPr>
        <p:spPr bwMode="auto">
          <a:xfrm>
            <a:off x="569873" y="195102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18116" name="Line 5"/>
          <p:cNvSpPr>
            <a:spLocks noChangeShapeType="1"/>
          </p:cNvSpPr>
          <p:nvPr/>
        </p:nvSpPr>
        <p:spPr bwMode="auto">
          <a:xfrm flipH="1" flipV="1">
            <a:off x="890548" y="231615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8117" name="Line 6"/>
          <p:cNvSpPr>
            <a:spLocks noChangeShapeType="1"/>
          </p:cNvSpPr>
          <p:nvPr/>
        </p:nvSpPr>
        <p:spPr bwMode="auto">
          <a:xfrm>
            <a:off x="888961" y="590072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8118" name="Text Box 7"/>
          <p:cNvSpPr txBox="1">
            <a:spLocks noChangeArrowheads="1"/>
          </p:cNvSpPr>
          <p:nvPr/>
        </p:nvSpPr>
        <p:spPr bwMode="auto">
          <a:xfrm>
            <a:off x="7492961" y="569911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18119" name="Freeform 8"/>
          <p:cNvSpPr>
            <a:spLocks/>
          </p:cNvSpPr>
          <p:nvPr/>
        </p:nvSpPr>
        <p:spPr bwMode="auto">
          <a:xfrm>
            <a:off x="890548" y="348455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18120" name="Text Box 9"/>
          <p:cNvSpPr txBox="1">
            <a:spLocks noChangeArrowheads="1"/>
          </p:cNvSpPr>
          <p:nvPr/>
        </p:nvSpPr>
        <p:spPr bwMode="auto">
          <a:xfrm>
            <a:off x="2161053" y="4138448"/>
            <a:ext cx="904875"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b="1">
                <a:solidFill>
                  <a:srgbClr val="FF9900"/>
                </a:solidFill>
              </a:rPr>
              <a:t>PV(t)</a:t>
            </a:r>
            <a:endParaRPr lang="fr-FR" b="1">
              <a:solidFill>
                <a:srgbClr val="FF9900"/>
              </a:solidFill>
            </a:endParaRPr>
          </a:p>
        </p:txBody>
      </p:sp>
      <p:sp>
        <p:nvSpPr>
          <p:cNvPr id="218121" name="Oval 10"/>
          <p:cNvSpPr>
            <a:spLocks noChangeArrowheads="1"/>
          </p:cNvSpPr>
          <p:nvPr/>
        </p:nvSpPr>
        <p:spPr bwMode="auto">
          <a:xfrm>
            <a:off x="5926098" y="338612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18122" name="Text Box 11"/>
          <p:cNvSpPr txBox="1">
            <a:spLocks noChangeArrowheads="1"/>
          </p:cNvSpPr>
          <p:nvPr/>
        </p:nvSpPr>
        <p:spPr bwMode="auto">
          <a:xfrm>
            <a:off x="2134327" y="2316153"/>
            <a:ext cx="5638073" cy="400752"/>
          </a:xfrm>
          <a:prstGeom prst="rect">
            <a:avLst/>
          </a:prstGeom>
          <a:solidFill>
            <a:schemeClr val="bg1"/>
          </a:solidFill>
          <a:ln>
            <a:noFill/>
          </a:ln>
          <a:extLst>
            <a:ext uri="{91240B29-F687-4f45-9708-019B960494DF}">
              <a14:hiddenLine xmlns="" xmlns:a14="http://schemas.microsoft.com/office/drawing/2010/main" w="9525">
                <a:solidFill>
                  <a:srgbClr val="000000"/>
                </a:solidFill>
                <a:prstDash val="sysDot"/>
                <a:miter lim="800000"/>
                <a:headEnd/>
                <a:tailEnd/>
              </a14:hiddenLine>
            </a:ext>
          </a:extLst>
        </p:spPr>
        <p:txBody>
          <a:bodyPr wrap="square"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chemeClr val="tx2"/>
                </a:solidFill>
              </a:rPr>
              <a:t>PV(</a:t>
            </a:r>
            <a:r>
              <a:rPr lang="fr-CH" sz="2000" dirty="0" err="1">
                <a:solidFill>
                  <a:schemeClr val="tx2"/>
                </a:solidFill>
              </a:rPr>
              <a:t>t</a:t>
            </a:r>
            <a:r>
              <a:rPr lang="fr-CH" sz="2000" dirty="0">
                <a:solidFill>
                  <a:schemeClr val="tx2"/>
                </a:solidFill>
              </a:rPr>
              <a:t>) = </a:t>
            </a:r>
            <a:r>
              <a:rPr lang="el-GR" sz="2000" dirty="0">
                <a:solidFill>
                  <a:schemeClr val="tx2"/>
                </a:solidFill>
              </a:rPr>
              <a:t>Σ</a:t>
            </a:r>
            <a:r>
              <a:rPr lang="fr-CH" sz="2000" baseline="-25000" dirty="0">
                <a:solidFill>
                  <a:schemeClr val="tx2"/>
                </a:solidFill>
              </a:rPr>
              <a:t>tâches</a:t>
            </a:r>
            <a:r>
              <a:rPr lang="fr-CH" sz="2000" dirty="0">
                <a:solidFill>
                  <a:schemeClr val="tx2"/>
                </a:solidFill>
              </a:rPr>
              <a:t> { BAC * % avancement planifié(</a:t>
            </a:r>
            <a:r>
              <a:rPr lang="fr-CH" sz="2000" dirty="0" err="1">
                <a:solidFill>
                  <a:schemeClr val="tx2"/>
                </a:solidFill>
              </a:rPr>
              <a:t>t</a:t>
            </a:r>
            <a:r>
              <a:rPr lang="fr-CH" sz="2000" dirty="0">
                <a:solidFill>
                  <a:schemeClr val="tx2"/>
                </a:solidFill>
              </a:rPr>
              <a:t>) }</a:t>
            </a:r>
            <a:endParaRPr lang="fr-FR" sz="2000" dirty="0">
              <a:solidFill>
                <a:schemeClr val="tx2"/>
              </a:solidFill>
            </a:endParaRPr>
          </a:p>
        </p:txBody>
      </p:sp>
      <p:sp>
        <p:nvSpPr>
          <p:cNvPr id="218123" name="Line 12"/>
          <p:cNvSpPr>
            <a:spLocks noChangeShapeType="1"/>
          </p:cNvSpPr>
          <p:nvPr/>
        </p:nvSpPr>
        <p:spPr bwMode="auto">
          <a:xfrm flipH="1">
            <a:off x="911186" y="348614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8124" name="Text Box 13"/>
          <p:cNvSpPr txBox="1">
            <a:spLocks noChangeArrowheads="1"/>
          </p:cNvSpPr>
          <p:nvPr/>
        </p:nvSpPr>
        <p:spPr bwMode="auto">
          <a:xfrm>
            <a:off x="179348" y="328611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16" name="Rectangle 3">
            <a:extLst>
              <a:ext uri="{FF2B5EF4-FFF2-40B4-BE49-F238E27FC236}">
                <a16:creationId xmlns:a16="http://schemas.microsoft.com/office/drawing/2014/main" id="{DD612D15-DB8C-8249-B163-9DA193310A79}"/>
              </a:ext>
            </a:extLst>
          </p:cNvPr>
          <p:cNvSpPr txBox="1">
            <a:spLocks noChangeArrowheads="1"/>
          </p:cNvSpPr>
          <p:nvPr/>
        </p:nvSpPr>
        <p:spPr bwMode="auto">
          <a:xfrm>
            <a:off x="447592" y="1174730"/>
            <a:ext cx="5236673" cy="7459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ＭＳ Ｐゴシック" charset="-128"/>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ＭＳ Ｐゴシック" charset="-128"/>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ＭＳ Ｐゴシック" charset="-128"/>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9pPr>
          </a:lstStyle>
          <a:p>
            <a:pPr marL="0" indent="0">
              <a:buNone/>
            </a:pPr>
            <a:r>
              <a:rPr lang="fr-CH" dirty="0">
                <a:solidFill>
                  <a:schemeClr val="tx2"/>
                </a:solidFill>
                <a:latin typeface="Arial" charset="0"/>
                <a:ea typeface="ＭＳ Ｐゴシック" charset="0"/>
                <a:cs typeface="ＭＳ Ｐゴシック" charset="0"/>
              </a:rPr>
              <a:t>Avancement prévu</a:t>
            </a:r>
          </a:p>
        </p:txBody>
      </p:sp>
    </p:spTree>
    <p:extLst>
      <p:ext uri="{BB962C8B-B14F-4D97-AF65-F5344CB8AC3E}">
        <p14:creationId xmlns:p14="http://schemas.microsoft.com/office/powerpoint/2010/main" val="569783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AC : Actual Cost</a:t>
            </a:r>
            <a:endParaRPr lang="fr-FR">
              <a:latin typeface="Arial" charset="0"/>
              <a:ea typeface="ＭＳ Ｐゴシック" charset="0"/>
              <a:cs typeface="ＭＳ Ｐゴシック" charset="0"/>
            </a:endParaRPr>
          </a:p>
        </p:txBody>
      </p:sp>
      <p:sp>
        <p:nvSpPr>
          <p:cNvPr id="220163" name="Text Box 4"/>
          <p:cNvSpPr txBox="1">
            <a:spLocks noChangeArrowheads="1"/>
          </p:cNvSpPr>
          <p:nvPr/>
        </p:nvSpPr>
        <p:spPr bwMode="auto">
          <a:xfrm>
            <a:off x="619125" y="193553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0164" name="Line 5"/>
          <p:cNvSpPr>
            <a:spLocks noChangeShapeType="1"/>
          </p:cNvSpPr>
          <p:nvPr/>
        </p:nvSpPr>
        <p:spPr bwMode="auto">
          <a:xfrm flipH="1" flipV="1">
            <a:off x="939800" y="236262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65" name="Line 6"/>
          <p:cNvSpPr>
            <a:spLocks noChangeShapeType="1"/>
          </p:cNvSpPr>
          <p:nvPr/>
        </p:nvSpPr>
        <p:spPr bwMode="auto">
          <a:xfrm>
            <a:off x="938213" y="594719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66" name="Text Box 7"/>
          <p:cNvSpPr txBox="1">
            <a:spLocks noChangeArrowheads="1"/>
          </p:cNvSpPr>
          <p:nvPr/>
        </p:nvSpPr>
        <p:spPr bwMode="auto">
          <a:xfrm>
            <a:off x="7542213" y="574558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0167" name="Freeform 8"/>
          <p:cNvSpPr>
            <a:spLocks/>
          </p:cNvSpPr>
          <p:nvPr/>
        </p:nvSpPr>
        <p:spPr bwMode="auto">
          <a:xfrm>
            <a:off x="939800" y="353102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0168" name="Text Box 9"/>
          <p:cNvSpPr txBox="1">
            <a:spLocks noChangeArrowheads="1"/>
          </p:cNvSpPr>
          <p:nvPr/>
        </p:nvSpPr>
        <p:spPr bwMode="auto">
          <a:xfrm>
            <a:off x="5080000" y="3653260"/>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20169" name="Oval 10"/>
          <p:cNvSpPr>
            <a:spLocks noChangeArrowheads="1"/>
          </p:cNvSpPr>
          <p:nvPr/>
        </p:nvSpPr>
        <p:spPr bwMode="auto">
          <a:xfrm>
            <a:off x="5975350" y="343259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0170" name="Freeform 11"/>
          <p:cNvSpPr>
            <a:spLocks/>
          </p:cNvSpPr>
          <p:nvPr/>
        </p:nvSpPr>
        <p:spPr bwMode="auto">
          <a:xfrm>
            <a:off x="939800" y="474069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0171" name="Text Box 12"/>
          <p:cNvSpPr txBox="1">
            <a:spLocks noChangeArrowheads="1"/>
          </p:cNvSpPr>
          <p:nvPr/>
        </p:nvSpPr>
        <p:spPr bwMode="auto">
          <a:xfrm>
            <a:off x="3724275" y="4388273"/>
            <a:ext cx="9398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b="1"/>
              <a:t>AC(t)</a:t>
            </a:r>
            <a:endParaRPr lang="fr-FR" b="1"/>
          </a:p>
        </p:txBody>
      </p:sp>
      <p:sp>
        <p:nvSpPr>
          <p:cNvPr id="220172" name="Line 13"/>
          <p:cNvSpPr>
            <a:spLocks noChangeShapeType="1"/>
          </p:cNvSpPr>
          <p:nvPr/>
        </p:nvSpPr>
        <p:spPr bwMode="auto">
          <a:xfrm flipH="1">
            <a:off x="3576638" y="425651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3" name="Text Box 14"/>
          <p:cNvSpPr txBox="1">
            <a:spLocks noChangeArrowheads="1"/>
          </p:cNvSpPr>
          <p:nvPr/>
        </p:nvSpPr>
        <p:spPr bwMode="auto">
          <a:xfrm>
            <a:off x="3372643" y="2191599"/>
            <a:ext cx="3930199"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chemeClr val="tx2"/>
                </a:solidFill>
              </a:rPr>
              <a:t>AC(</a:t>
            </a:r>
            <a:r>
              <a:rPr lang="fr-CH" sz="2000" dirty="0" err="1">
                <a:solidFill>
                  <a:schemeClr val="tx2"/>
                </a:solidFill>
              </a:rPr>
              <a:t>t</a:t>
            </a:r>
            <a:r>
              <a:rPr lang="fr-CH" sz="2000" dirty="0">
                <a:solidFill>
                  <a:schemeClr val="tx2"/>
                </a:solidFill>
              </a:rPr>
              <a:t>) = </a:t>
            </a:r>
            <a:r>
              <a:rPr lang="fr-CH" sz="2000" dirty="0" err="1">
                <a:solidFill>
                  <a:schemeClr val="tx2"/>
                </a:solidFill>
              </a:rPr>
              <a:t>Σ</a:t>
            </a:r>
            <a:r>
              <a:rPr lang="fr-CH" sz="2000" baseline="-25000" dirty="0" err="1">
                <a:solidFill>
                  <a:schemeClr val="tx2"/>
                </a:solidFill>
              </a:rPr>
              <a:t>tâches</a:t>
            </a:r>
            <a:r>
              <a:rPr lang="fr-CH" sz="2000" dirty="0">
                <a:solidFill>
                  <a:schemeClr val="tx2"/>
                </a:solidFill>
              </a:rPr>
              <a:t> { Dépenses(</a:t>
            </a:r>
            <a:r>
              <a:rPr lang="fr-CH" sz="2000" dirty="0" err="1">
                <a:solidFill>
                  <a:schemeClr val="tx2"/>
                </a:solidFill>
              </a:rPr>
              <a:t>t</a:t>
            </a:r>
            <a:r>
              <a:rPr lang="fr-CH" sz="2000" dirty="0">
                <a:solidFill>
                  <a:schemeClr val="tx2"/>
                </a:solidFill>
              </a:rPr>
              <a:t>) }</a:t>
            </a:r>
            <a:endParaRPr lang="fr-FR" sz="2000" dirty="0">
              <a:solidFill>
                <a:schemeClr val="tx2"/>
              </a:solidFill>
            </a:endParaRPr>
          </a:p>
        </p:txBody>
      </p:sp>
      <p:sp>
        <p:nvSpPr>
          <p:cNvPr id="220174" name="Line 15"/>
          <p:cNvSpPr>
            <a:spLocks noChangeShapeType="1"/>
          </p:cNvSpPr>
          <p:nvPr/>
        </p:nvSpPr>
        <p:spPr bwMode="auto">
          <a:xfrm>
            <a:off x="3287713" y="4558135"/>
            <a:ext cx="295275"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5" name="Text Box 16"/>
          <p:cNvSpPr txBox="1">
            <a:spLocks noChangeArrowheads="1"/>
          </p:cNvSpPr>
          <p:nvPr/>
        </p:nvSpPr>
        <p:spPr bwMode="auto">
          <a:xfrm>
            <a:off x="1417638" y="3665960"/>
            <a:ext cx="227806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a:solidFill>
                  <a:schemeClr val="tx2"/>
                </a:solidFill>
              </a:rPr>
              <a:t>Variance possible due à l</a:t>
            </a:r>
            <a:r>
              <a:rPr lang="ja-JP" altLang="fr-CH" sz="1800">
                <a:solidFill>
                  <a:schemeClr val="tx2"/>
                </a:solidFill>
              </a:rPr>
              <a:t>’</a:t>
            </a:r>
            <a:r>
              <a:rPr lang="fr-CH" altLang="ja-JP" sz="1800">
                <a:solidFill>
                  <a:schemeClr val="tx2"/>
                </a:solidFill>
              </a:rPr>
              <a:t>avancement</a:t>
            </a:r>
            <a:endParaRPr lang="fr-FR" sz="1800">
              <a:solidFill>
                <a:schemeClr val="tx2"/>
              </a:solidFill>
            </a:endParaRPr>
          </a:p>
        </p:txBody>
      </p:sp>
      <p:sp>
        <p:nvSpPr>
          <p:cNvPr id="220176" name="Line 17"/>
          <p:cNvSpPr>
            <a:spLocks noChangeShapeType="1"/>
          </p:cNvSpPr>
          <p:nvPr/>
        </p:nvSpPr>
        <p:spPr bwMode="auto">
          <a:xfrm>
            <a:off x="3287713" y="4219998"/>
            <a:ext cx="169862" cy="2809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7" name="Line 18"/>
          <p:cNvSpPr>
            <a:spLocks noChangeShapeType="1"/>
          </p:cNvSpPr>
          <p:nvPr/>
        </p:nvSpPr>
        <p:spPr bwMode="auto">
          <a:xfrm flipH="1">
            <a:off x="935038" y="353261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8" name="Text Box 19"/>
          <p:cNvSpPr txBox="1">
            <a:spLocks noChangeArrowheads="1"/>
          </p:cNvSpPr>
          <p:nvPr/>
        </p:nvSpPr>
        <p:spPr bwMode="auto">
          <a:xfrm>
            <a:off x="215900" y="333258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1" name="Rectangle 3"/>
          <p:cNvSpPr txBox="1">
            <a:spLocks noChangeArrowheads="1"/>
          </p:cNvSpPr>
          <p:nvPr/>
        </p:nvSpPr>
        <p:spPr bwMode="auto">
          <a:xfrm>
            <a:off x="447592" y="1174730"/>
            <a:ext cx="5236673" cy="7459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ＭＳ Ｐゴシック" charset="-128"/>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ＭＳ Ｐゴシック" charset="-128"/>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ＭＳ Ｐゴシック" charset="-128"/>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9pPr>
          </a:lstStyle>
          <a:p>
            <a:pPr marL="0" indent="0">
              <a:buNone/>
            </a:pPr>
            <a:r>
              <a:rPr lang="fr-CH" dirty="0">
                <a:solidFill>
                  <a:schemeClr val="tx2"/>
                </a:solidFill>
                <a:latin typeface="Arial" charset="0"/>
                <a:ea typeface="ＭＳ Ｐゴシック" charset="0"/>
                <a:cs typeface="ＭＳ Ｐゴシック" charset="0"/>
              </a:rPr>
              <a:t>Dépenses actuelles </a:t>
            </a:r>
          </a:p>
        </p:txBody>
      </p:sp>
    </p:spTree>
    <p:extLst>
      <p:ext uri="{BB962C8B-B14F-4D97-AF65-F5344CB8AC3E}">
        <p14:creationId xmlns:p14="http://schemas.microsoft.com/office/powerpoint/2010/main" val="32999026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 Earned Value</a:t>
            </a:r>
            <a:endParaRPr lang="fr-FR">
              <a:latin typeface="Arial" charset="0"/>
              <a:ea typeface="ＭＳ Ｐゴシック" charset="0"/>
              <a:cs typeface="ＭＳ Ｐゴシック" charset="0"/>
            </a:endParaRPr>
          </a:p>
        </p:txBody>
      </p:sp>
      <p:sp>
        <p:nvSpPr>
          <p:cNvPr id="222211" name="Text Box 4"/>
          <p:cNvSpPr txBox="1">
            <a:spLocks noChangeArrowheads="1"/>
          </p:cNvSpPr>
          <p:nvPr/>
        </p:nvSpPr>
        <p:spPr bwMode="auto">
          <a:xfrm>
            <a:off x="758825" y="18580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2212" name="Line 5"/>
          <p:cNvSpPr>
            <a:spLocks noChangeShapeType="1"/>
          </p:cNvSpPr>
          <p:nvPr/>
        </p:nvSpPr>
        <p:spPr bwMode="auto">
          <a:xfrm flipH="1" flipV="1">
            <a:off x="914400" y="22232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13" name="Line 6"/>
          <p:cNvSpPr>
            <a:spLocks noChangeShapeType="1"/>
          </p:cNvSpPr>
          <p:nvPr/>
        </p:nvSpPr>
        <p:spPr bwMode="auto">
          <a:xfrm>
            <a:off x="912813" y="58077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14" name="Text Box 7"/>
          <p:cNvSpPr txBox="1">
            <a:spLocks noChangeArrowheads="1"/>
          </p:cNvSpPr>
          <p:nvPr/>
        </p:nvSpPr>
        <p:spPr bwMode="auto">
          <a:xfrm>
            <a:off x="7516813" y="56061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2215" name="Freeform 8"/>
          <p:cNvSpPr>
            <a:spLocks/>
          </p:cNvSpPr>
          <p:nvPr/>
        </p:nvSpPr>
        <p:spPr bwMode="auto">
          <a:xfrm>
            <a:off x="914400" y="33916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2216" name="Text Box 9"/>
          <p:cNvSpPr txBox="1">
            <a:spLocks noChangeArrowheads="1"/>
          </p:cNvSpPr>
          <p:nvPr/>
        </p:nvSpPr>
        <p:spPr bwMode="auto">
          <a:xfrm>
            <a:off x="5286375" y="35249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22217" name="Oval 10"/>
          <p:cNvSpPr>
            <a:spLocks noChangeArrowheads="1"/>
          </p:cNvSpPr>
          <p:nvPr/>
        </p:nvSpPr>
        <p:spPr bwMode="auto">
          <a:xfrm>
            <a:off x="5949950" y="32931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2218" name="Text Box 11"/>
          <p:cNvSpPr txBox="1">
            <a:spLocks noChangeArrowheads="1"/>
          </p:cNvSpPr>
          <p:nvPr/>
        </p:nvSpPr>
        <p:spPr bwMode="auto">
          <a:xfrm>
            <a:off x="3630613" y="42615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22219" name="Text Box 12"/>
          <p:cNvSpPr txBox="1">
            <a:spLocks noChangeArrowheads="1"/>
          </p:cNvSpPr>
          <p:nvPr/>
        </p:nvSpPr>
        <p:spPr bwMode="auto">
          <a:xfrm>
            <a:off x="3370680" y="2184231"/>
            <a:ext cx="5340834"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chemeClr val="tx2"/>
                </a:solidFill>
              </a:rPr>
              <a:t>EV(</a:t>
            </a:r>
            <a:r>
              <a:rPr lang="fr-CH" sz="2000" dirty="0" err="1">
                <a:solidFill>
                  <a:schemeClr val="tx2"/>
                </a:solidFill>
              </a:rPr>
              <a:t>t</a:t>
            </a:r>
            <a:r>
              <a:rPr lang="fr-CH" sz="2000" dirty="0">
                <a:solidFill>
                  <a:schemeClr val="tx2"/>
                </a:solidFill>
              </a:rPr>
              <a:t>) = </a:t>
            </a:r>
            <a:r>
              <a:rPr lang="el-GR" sz="2000" dirty="0">
                <a:solidFill>
                  <a:schemeClr val="tx2"/>
                </a:solidFill>
              </a:rPr>
              <a:t>Σ</a:t>
            </a:r>
            <a:r>
              <a:rPr lang="fr-CH" sz="2000" baseline="-25000" dirty="0">
                <a:solidFill>
                  <a:schemeClr val="tx2"/>
                </a:solidFill>
              </a:rPr>
              <a:t>tâches</a:t>
            </a:r>
            <a:r>
              <a:rPr lang="fr-CH" sz="2000" dirty="0">
                <a:solidFill>
                  <a:schemeClr val="tx2"/>
                </a:solidFill>
              </a:rPr>
              <a:t> { BAC * % avancement réalisé(</a:t>
            </a:r>
            <a:r>
              <a:rPr lang="fr-CH" sz="2000" dirty="0" err="1">
                <a:solidFill>
                  <a:schemeClr val="tx2"/>
                </a:solidFill>
              </a:rPr>
              <a:t>t</a:t>
            </a:r>
            <a:r>
              <a:rPr lang="fr-CH" sz="2000" dirty="0">
                <a:solidFill>
                  <a:schemeClr val="tx2"/>
                </a:solidFill>
              </a:rPr>
              <a:t>) }</a:t>
            </a:r>
            <a:endParaRPr lang="fr-FR" sz="2000" dirty="0">
              <a:solidFill>
                <a:schemeClr val="tx2"/>
              </a:solidFill>
            </a:endParaRPr>
          </a:p>
        </p:txBody>
      </p:sp>
      <p:sp>
        <p:nvSpPr>
          <p:cNvPr id="222220" name="Freeform 13"/>
          <p:cNvSpPr>
            <a:spLocks/>
          </p:cNvSpPr>
          <p:nvPr/>
        </p:nvSpPr>
        <p:spPr bwMode="auto">
          <a:xfrm>
            <a:off x="885825" y="51092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2221" name="Text Box 14"/>
          <p:cNvSpPr txBox="1">
            <a:spLocks noChangeArrowheads="1"/>
          </p:cNvSpPr>
          <p:nvPr/>
        </p:nvSpPr>
        <p:spPr bwMode="auto">
          <a:xfrm>
            <a:off x="3635375" y="4934663"/>
            <a:ext cx="922338"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b="1">
                <a:solidFill>
                  <a:srgbClr val="33CC33"/>
                </a:solidFill>
              </a:rPr>
              <a:t>EV(t)</a:t>
            </a:r>
            <a:endParaRPr lang="fr-FR" b="1">
              <a:solidFill>
                <a:srgbClr val="33CC33"/>
              </a:solidFill>
            </a:endParaRPr>
          </a:p>
        </p:txBody>
      </p:sp>
      <p:sp>
        <p:nvSpPr>
          <p:cNvPr id="222222" name="Freeform 15"/>
          <p:cNvSpPr>
            <a:spLocks/>
          </p:cNvSpPr>
          <p:nvPr/>
        </p:nvSpPr>
        <p:spPr bwMode="auto">
          <a:xfrm>
            <a:off x="914400" y="46012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2223" name="Line 16"/>
          <p:cNvSpPr>
            <a:spLocks noChangeShapeType="1"/>
          </p:cNvSpPr>
          <p:nvPr/>
        </p:nvSpPr>
        <p:spPr bwMode="auto">
          <a:xfrm flipH="1">
            <a:off x="3551238" y="41171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24" name="Line 17"/>
          <p:cNvSpPr>
            <a:spLocks noChangeShapeType="1"/>
          </p:cNvSpPr>
          <p:nvPr/>
        </p:nvSpPr>
        <p:spPr bwMode="auto">
          <a:xfrm flipH="1">
            <a:off x="909638" y="33932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25" name="Text Box 18"/>
          <p:cNvSpPr txBox="1">
            <a:spLocks noChangeArrowheads="1"/>
          </p:cNvSpPr>
          <p:nvPr/>
        </p:nvSpPr>
        <p:spPr bwMode="auto">
          <a:xfrm>
            <a:off x="190500" y="31931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0" name="Rectangle 3"/>
          <p:cNvSpPr txBox="1">
            <a:spLocks noChangeArrowheads="1"/>
          </p:cNvSpPr>
          <p:nvPr/>
        </p:nvSpPr>
        <p:spPr bwMode="auto">
          <a:xfrm>
            <a:off x="447592" y="1063517"/>
            <a:ext cx="5236673" cy="7459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ＭＳ Ｐゴシック" charset="-128"/>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ＭＳ Ｐゴシック" charset="-128"/>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ＭＳ Ｐゴシック" charset="-128"/>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9pPr>
          </a:lstStyle>
          <a:p>
            <a:pPr marL="0" indent="0">
              <a:buNone/>
            </a:pPr>
            <a:r>
              <a:rPr lang="fr-CH" dirty="0">
                <a:solidFill>
                  <a:schemeClr val="tx2"/>
                </a:solidFill>
                <a:latin typeface="Arial" charset="0"/>
                <a:ea typeface="ＭＳ Ｐゴシック" charset="0"/>
                <a:cs typeface="ＭＳ Ｐゴシック" charset="0"/>
              </a:rPr>
              <a:t>Avancement réalisé</a:t>
            </a:r>
          </a:p>
          <a:p>
            <a:pPr marL="0" indent="0">
              <a:buNone/>
            </a:pPr>
            <a:r>
              <a:rPr lang="fr-CH" dirty="0">
                <a:solidFill>
                  <a:schemeClr val="tx2"/>
                </a:solidFill>
                <a:latin typeface="Arial" charset="0"/>
                <a:ea typeface="ＭＳ Ｐゴシック" charset="0"/>
                <a:cs typeface="ＭＳ Ｐゴシック" charset="0"/>
              </a:rPr>
              <a:t>Ce qu'on aurait dû dépensé</a:t>
            </a:r>
          </a:p>
        </p:txBody>
      </p:sp>
    </p:spTree>
    <p:extLst>
      <p:ext uri="{BB962C8B-B14F-4D97-AF65-F5344CB8AC3E}">
        <p14:creationId xmlns:p14="http://schemas.microsoft.com/office/powerpoint/2010/main" val="40695878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SPI : Schedule Performance Index</a:t>
            </a:r>
            <a:endParaRPr lang="fr-FR">
              <a:latin typeface="Arial" charset="0"/>
              <a:ea typeface="ＭＳ Ｐゴシック" charset="0"/>
              <a:cs typeface="ＭＳ Ｐゴシック" charset="0"/>
            </a:endParaRPr>
          </a:p>
        </p:txBody>
      </p:sp>
      <p:sp>
        <p:nvSpPr>
          <p:cNvPr id="224259" name="Text Box 4"/>
          <p:cNvSpPr txBox="1">
            <a:spLocks noChangeArrowheads="1"/>
          </p:cNvSpPr>
          <p:nvPr/>
        </p:nvSpPr>
        <p:spPr bwMode="auto">
          <a:xfrm>
            <a:off x="746125" y="15256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4260" name="Line 5"/>
          <p:cNvSpPr>
            <a:spLocks noChangeShapeType="1"/>
          </p:cNvSpPr>
          <p:nvPr/>
        </p:nvSpPr>
        <p:spPr bwMode="auto">
          <a:xfrm flipH="1" flipV="1">
            <a:off x="901700" y="18908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61" name="Line 6"/>
          <p:cNvSpPr>
            <a:spLocks noChangeShapeType="1"/>
          </p:cNvSpPr>
          <p:nvPr/>
        </p:nvSpPr>
        <p:spPr bwMode="auto">
          <a:xfrm>
            <a:off x="900113" y="54753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62" name="Text Box 7"/>
          <p:cNvSpPr txBox="1">
            <a:spLocks noChangeArrowheads="1"/>
          </p:cNvSpPr>
          <p:nvPr/>
        </p:nvSpPr>
        <p:spPr bwMode="auto">
          <a:xfrm>
            <a:off x="7504113" y="52737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4263" name="Freeform 8"/>
          <p:cNvSpPr>
            <a:spLocks/>
          </p:cNvSpPr>
          <p:nvPr/>
        </p:nvSpPr>
        <p:spPr bwMode="auto">
          <a:xfrm>
            <a:off x="901700" y="30592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4" name="Oval 9"/>
          <p:cNvSpPr>
            <a:spLocks noChangeArrowheads="1"/>
          </p:cNvSpPr>
          <p:nvPr/>
        </p:nvSpPr>
        <p:spPr bwMode="auto">
          <a:xfrm>
            <a:off x="5937250" y="29607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4265" name="Text Box 10"/>
          <p:cNvSpPr txBox="1">
            <a:spLocks noChangeArrowheads="1"/>
          </p:cNvSpPr>
          <p:nvPr/>
        </p:nvSpPr>
        <p:spPr bwMode="auto">
          <a:xfrm>
            <a:off x="3027055" y="1756194"/>
            <a:ext cx="1888899" cy="46230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595959"/>
                </a:solidFill>
              </a:rPr>
              <a:t>SPI=EV/PV</a:t>
            </a:r>
            <a:endParaRPr lang="fr-FR">
              <a:solidFill>
                <a:srgbClr val="595959"/>
              </a:solidFill>
            </a:endParaRPr>
          </a:p>
        </p:txBody>
      </p:sp>
      <p:sp>
        <p:nvSpPr>
          <p:cNvPr id="224267" name="Freeform 12"/>
          <p:cNvSpPr>
            <a:spLocks/>
          </p:cNvSpPr>
          <p:nvPr/>
        </p:nvSpPr>
        <p:spPr bwMode="auto">
          <a:xfrm>
            <a:off x="873125" y="47768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8" name="Freeform 13"/>
          <p:cNvSpPr>
            <a:spLocks/>
          </p:cNvSpPr>
          <p:nvPr/>
        </p:nvSpPr>
        <p:spPr bwMode="auto">
          <a:xfrm>
            <a:off x="901700" y="42688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9" name="Line 14"/>
          <p:cNvSpPr>
            <a:spLocks noChangeShapeType="1"/>
          </p:cNvSpPr>
          <p:nvPr/>
        </p:nvSpPr>
        <p:spPr bwMode="auto">
          <a:xfrm flipH="1">
            <a:off x="3538538" y="37847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70" name="Text Box 15"/>
          <p:cNvSpPr txBox="1">
            <a:spLocks noChangeArrowheads="1"/>
          </p:cNvSpPr>
          <p:nvPr/>
        </p:nvSpPr>
        <p:spPr bwMode="auto">
          <a:xfrm>
            <a:off x="3617913" y="398155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24271" name="Text Box 16"/>
          <p:cNvSpPr txBox="1">
            <a:spLocks noChangeArrowheads="1"/>
          </p:cNvSpPr>
          <p:nvPr/>
        </p:nvSpPr>
        <p:spPr bwMode="auto">
          <a:xfrm>
            <a:off x="3622675" y="4549875"/>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24272" name="AutoShape 17"/>
          <p:cNvSpPr>
            <a:spLocks noChangeArrowheads="1"/>
          </p:cNvSpPr>
          <p:nvPr/>
        </p:nvSpPr>
        <p:spPr bwMode="auto">
          <a:xfrm>
            <a:off x="3487738" y="3700563"/>
            <a:ext cx="88900" cy="1119187"/>
          </a:xfrm>
          <a:prstGeom prst="roundRect">
            <a:avLst>
              <a:gd name="adj" fmla="val 16667"/>
            </a:avLst>
          </a:prstGeom>
          <a:solidFill>
            <a:srgbClr val="000000"/>
          </a:solidFill>
          <a:ln w="9525">
            <a:solidFill>
              <a:schemeClr val="tx1"/>
            </a:solidFill>
            <a:round/>
            <a:headEnd/>
            <a:tailEnd/>
          </a:ln>
        </p:spPr>
        <p:txBody>
          <a:bodyPr wrap="none" lIns="92075" tIns="46038" rIns="92075" bIns="46038" anchor="ctr"/>
          <a:lstStyle/>
          <a:p>
            <a:pPr>
              <a:spcBef>
                <a:spcPct val="20000"/>
              </a:spcBef>
              <a:buClr>
                <a:srgbClr val="FF5050"/>
              </a:buClr>
              <a:buFontTx/>
              <a:buChar char="•"/>
            </a:pPr>
            <a:endParaRPr lang="fr-FR"/>
          </a:p>
        </p:txBody>
      </p:sp>
      <p:sp>
        <p:nvSpPr>
          <p:cNvPr id="224273" name="Line 18"/>
          <p:cNvSpPr>
            <a:spLocks noChangeShapeType="1"/>
          </p:cNvSpPr>
          <p:nvPr/>
        </p:nvSpPr>
        <p:spPr bwMode="auto">
          <a:xfrm flipH="1">
            <a:off x="884238" y="30608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74" name="Text Box 19"/>
          <p:cNvSpPr txBox="1">
            <a:spLocks noChangeArrowheads="1"/>
          </p:cNvSpPr>
          <p:nvPr/>
        </p:nvSpPr>
        <p:spPr bwMode="auto">
          <a:xfrm>
            <a:off x="165100" y="28607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24275" name="Text Box 20"/>
          <p:cNvSpPr txBox="1">
            <a:spLocks noChangeArrowheads="1"/>
          </p:cNvSpPr>
          <p:nvPr/>
        </p:nvSpPr>
        <p:spPr bwMode="auto">
          <a:xfrm>
            <a:off x="3089275" y="31290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Tree>
    <p:extLst>
      <p:ext uri="{BB962C8B-B14F-4D97-AF65-F5344CB8AC3E}">
        <p14:creationId xmlns:p14="http://schemas.microsoft.com/office/powerpoint/2010/main" val="24918002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CPI : Cost Performance Index</a:t>
            </a:r>
            <a:endParaRPr lang="fr-FR">
              <a:latin typeface="Arial" charset="0"/>
              <a:ea typeface="ＭＳ Ｐゴシック" charset="0"/>
              <a:cs typeface="ＭＳ Ｐゴシック" charset="0"/>
            </a:endParaRPr>
          </a:p>
        </p:txBody>
      </p:sp>
      <p:sp>
        <p:nvSpPr>
          <p:cNvPr id="226307" name="Text Box 4"/>
          <p:cNvSpPr txBox="1">
            <a:spLocks noChangeArrowheads="1"/>
          </p:cNvSpPr>
          <p:nvPr/>
        </p:nvSpPr>
        <p:spPr bwMode="auto">
          <a:xfrm>
            <a:off x="771525" y="182227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6308" name="Line 5"/>
          <p:cNvSpPr>
            <a:spLocks noChangeShapeType="1"/>
          </p:cNvSpPr>
          <p:nvPr/>
        </p:nvSpPr>
        <p:spPr bwMode="auto">
          <a:xfrm flipH="1" flipV="1">
            <a:off x="927100" y="218740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09" name="Line 6"/>
          <p:cNvSpPr>
            <a:spLocks noChangeShapeType="1"/>
          </p:cNvSpPr>
          <p:nvPr/>
        </p:nvSpPr>
        <p:spPr bwMode="auto">
          <a:xfrm>
            <a:off x="925513" y="577197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10" name="Text Box 7"/>
          <p:cNvSpPr txBox="1">
            <a:spLocks noChangeArrowheads="1"/>
          </p:cNvSpPr>
          <p:nvPr/>
        </p:nvSpPr>
        <p:spPr bwMode="auto">
          <a:xfrm>
            <a:off x="7529513" y="557036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6311" name="Freeform 8"/>
          <p:cNvSpPr>
            <a:spLocks/>
          </p:cNvSpPr>
          <p:nvPr/>
        </p:nvSpPr>
        <p:spPr bwMode="auto">
          <a:xfrm>
            <a:off x="927100" y="335580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6312" name="Oval 9"/>
          <p:cNvSpPr>
            <a:spLocks noChangeArrowheads="1"/>
          </p:cNvSpPr>
          <p:nvPr/>
        </p:nvSpPr>
        <p:spPr bwMode="auto">
          <a:xfrm>
            <a:off x="5962650" y="325737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6313" name="Text Box 10"/>
          <p:cNvSpPr txBox="1">
            <a:spLocks noChangeArrowheads="1"/>
          </p:cNvSpPr>
          <p:nvPr/>
        </p:nvSpPr>
        <p:spPr bwMode="auto">
          <a:xfrm>
            <a:off x="2867664" y="1516081"/>
            <a:ext cx="1939038" cy="46230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595959"/>
                </a:solidFill>
              </a:rPr>
              <a:t>CPI=EV/AC</a:t>
            </a:r>
            <a:endParaRPr lang="fr-FR">
              <a:solidFill>
                <a:srgbClr val="595959"/>
              </a:solidFill>
            </a:endParaRPr>
          </a:p>
        </p:txBody>
      </p:sp>
      <p:sp>
        <p:nvSpPr>
          <p:cNvPr id="226315" name="Text Box 12"/>
          <p:cNvSpPr txBox="1">
            <a:spLocks noChangeArrowheads="1"/>
          </p:cNvSpPr>
          <p:nvPr/>
        </p:nvSpPr>
        <p:spPr bwMode="auto">
          <a:xfrm>
            <a:off x="3643313" y="422575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26316" name="Freeform 13"/>
          <p:cNvSpPr>
            <a:spLocks/>
          </p:cNvSpPr>
          <p:nvPr/>
        </p:nvSpPr>
        <p:spPr bwMode="auto">
          <a:xfrm>
            <a:off x="898525" y="507347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6317" name="Text Box 14"/>
          <p:cNvSpPr txBox="1">
            <a:spLocks noChangeArrowheads="1"/>
          </p:cNvSpPr>
          <p:nvPr/>
        </p:nvSpPr>
        <p:spPr bwMode="auto">
          <a:xfrm>
            <a:off x="3648075" y="489885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26318" name="Freeform 15"/>
          <p:cNvSpPr>
            <a:spLocks/>
          </p:cNvSpPr>
          <p:nvPr/>
        </p:nvSpPr>
        <p:spPr bwMode="auto">
          <a:xfrm>
            <a:off x="927100" y="456547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6319" name="Line 16"/>
          <p:cNvSpPr>
            <a:spLocks noChangeShapeType="1"/>
          </p:cNvSpPr>
          <p:nvPr/>
        </p:nvSpPr>
        <p:spPr bwMode="auto">
          <a:xfrm flipH="1">
            <a:off x="3546475" y="405589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20" name="AutoShape 17"/>
          <p:cNvSpPr>
            <a:spLocks noChangeArrowheads="1"/>
          </p:cNvSpPr>
          <p:nvPr/>
        </p:nvSpPr>
        <p:spPr bwMode="auto">
          <a:xfrm>
            <a:off x="3530600" y="4573415"/>
            <a:ext cx="74613" cy="492125"/>
          </a:xfrm>
          <a:prstGeom prst="roundRect">
            <a:avLst>
              <a:gd name="adj" fmla="val 16667"/>
            </a:avLst>
          </a:prstGeom>
          <a:solidFill>
            <a:srgbClr val="000000"/>
          </a:solidFill>
          <a:ln w="9525">
            <a:solidFill>
              <a:schemeClr val="tx1"/>
            </a:solidFill>
            <a:round/>
            <a:headEnd/>
            <a:tailEnd/>
          </a:ln>
        </p:spPr>
        <p:txBody>
          <a:bodyPr wrap="none" lIns="92075" tIns="46038" rIns="92075" bIns="46038" anchor="ctr"/>
          <a:lstStyle/>
          <a:p>
            <a:pPr>
              <a:spcBef>
                <a:spcPct val="20000"/>
              </a:spcBef>
              <a:buClr>
                <a:srgbClr val="FF5050"/>
              </a:buClr>
              <a:buFontTx/>
              <a:buChar char="•"/>
            </a:pPr>
            <a:endParaRPr lang="fr-FR"/>
          </a:p>
        </p:txBody>
      </p:sp>
      <p:sp>
        <p:nvSpPr>
          <p:cNvPr id="226321" name="Text Box 18"/>
          <p:cNvSpPr txBox="1">
            <a:spLocks noChangeArrowheads="1"/>
          </p:cNvSpPr>
          <p:nvPr/>
        </p:nvSpPr>
        <p:spPr bwMode="auto">
          <a:xfrm>
            <a:off x="2835275" y="346375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26322" name="Line 19"/>
          <p:cNvSpPr>
            <a:spLocks noChangeShapeType="1"/>
          </p:cNvSpPr>
          <p:nvPr/>
        </p:nvSpPr>
        <p:spPr bwMode="auto">
          <a:xfrm flipH="1">
            <a:off x="922338" y="334469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23" name="Text Box 20"/>
          <p:cNvSpPr txBox="1">
            <a:spLocks noChangeArrowheads="1"/>
          </p:cNvSpPr>
          <p:nvPr/>
        </p:nvSpPr>
        <p:spPr bwMode="auto">
          <a:xfrm>
            <a:off x="203200" y="314466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Tree>
    <p:extLst>
      <p:ext uri="{BB962C8B-B14F-4D97-AF65-F5344CB8AC3E}">
        <p14:creationId xmlns:p14="http://schemas.microsoft.com/office/powerpoint/2010/main" val="23576513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EVM - Indice de performance global</a:t>
            </a:r>
            <a:endParaRPr lang="fr-FR">
              <a:latin typeface="Arial" charset="0"/>
              <a:ea typeface="ＭＳ Ｐゴシック" charset="0"/>
              <a:cs typeface="ＭＳ Ｐゴシック" charset="0"/>
            </a:endParaRPr>
          </a:p>
        </p:txBody>
      </p:sp>
      <p:sp>
        <p:nvSpPr>
          <p:cNvPr id="228354" name="Rectangle 3"/>
          <p:cNvSpPr>
            <a:spLocks noGrp="1" noChangeArrowheads="1"/>
          </p:cNvSpPr>
          <p:nvPr>
            <p:ph type="body" idx="1"/>
          </p:nvPr>
        </p:nvSpPr>
        <p:spPr>
          <a:xfrm>
            <a:off x="420688" y="1381125"/>
            <a:ext cx="8723312" cy="3419475"/>
          </a:xfrm>
        </p:spPr>
        <p:txBody>
          <a:bodyPr/>
          <a:lstStyle/>
          <a:p>
            <a:pPr marL="419100" indent="-419100"/>
            <a:r>
              <a:rPr lang="fr-CH">
                <a:latin typeface="Arial" charset="0"/>
                <a:ea typeface="ＭＳ Ｐゴシック" charset="0"/>
                <a:cs typeface="ＭＳ Ｐゴシック" charset="0"/>
              </a:rPr>
              <a:t>CSI : Cost-Schedule Index (aussi appelé CR: Critical Ratio) </a:t>
            </a:r>
          </a:p>
          <a:p>
            <a:pPr marL="838200" lvl="1" indent="-381000"/>
            <a:r>
              <a:rPr lang="fr-CH">
                <a:latin typeface="Arial" charset="0"/>
                <a:ea typeface="ＭＳ Ｐゴシック" charset="0"/>
              </a:rPr>
              <a:t>CSI = CPI * SPI (…)</a:t>
            </a:r>
          </a:p>
          <a:p>
            <a:pPr marL="838200" lvl="1" indent="-381000"/>
            <a:endParaRPr lang="fr-CH">
              <a:latin typeface="Arial" charset="0"/>
              <a:ea typeface="ＭＳ Ｐゴシック" charset="0"/>
            </a:endParaRPr>
          </a:p>
          <a:p>
            <a:pPr marL="838200" lvl="1" indent="-381000"/>
            <a:endParaRPr lang="fr-CH">
              <a:latin typeface="Arial" charset="0"/>
              <a:ea typeface="ＭＳ Ｐゴシック" charset="0"/>
            </a:endParaRPr>
          </a:p>
        </p:txBody>
      </p:sp>
    </p:spTree>
    <p:extLst>
      <p:ext uri="{BB962C8B-B14F-4D97-AF65-F5344CB8AC3E}">
        <p14:creationId xmlns:p14="http://schemas.microsoft.com/office/powerpoint/2010/main" val="31486431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- 1</a:t>
            </a:r>
            <a:r>
              <a:rPr lang="fr-CH" baseline="30000">
                <a:latin typeface="Arial" charset="0"/>
                <a:ea typeface="ＭＳ Ｐゴシック" charset="0"/>
                <a:cs typeface="ＭＳ Ｐゴシック" charset="0"/>
              </a:rPr>
              <a:t>ère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0402"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0403"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04"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05"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0406"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0407" name="Oval 8"/>
          <p:cNvSpPr>
            <a:spLocks noChangeArrowheads="1"/>
          </p:cNvSpPr>
          <p:nvPr/>
        </p:nvSpPr>
        <p:spPr bwMode="auto">
          <a:xfrm>
            <a:off x="5962650" y="24653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0408" name="Text Box 9"/>
          <p:cNvSpPr txBox="1">
            <a:spLocks noChangeArrowheads="1"/>
          </p:cNvSpPr>
          <p:nvPr/>
        </p:nvSpPr>
        <p:spPr bwMode="auto">
          <a:xfrm>
            <a:off x="3732213" y="33448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0409" name="Freeform 10"/>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0410" name="Text Box 11"/>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0411" name="Freeform 12"/>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0412" name="Line 13"/>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13" name="Text Box 14"/>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0414" name="Line 15"/>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15" name="Text Box 16"/>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0416" name="Oval 17"/>
          <p:cNvSpPr>
            <a:spLocks noChangeArrowheads="1"/>
          </p:cNvSpPr>
          <p:nvPr/>
        </p:nvSpPr>
        <p:spPr bwMode="auto">
          <a:xfrm>
            <a:off x="6673850" y="19446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0417" name="Text Box 18"/>
          <p:cNvSpPr txBox="1">
            <a:spLocks noChangeArrowheads="1"/>
          </p:cNvSpPr>
          <p:nvPr/>
        </p:nvSpPr>
        <p:spPr bwMode="auto">
          <a:xfrm>
            <a:off x="6870700" y="15922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sp>
        <p:nvSpPr>
          <p:cNvPr id="230418" name="Rectangle 19"/>
          <p:cNvSpPr>
            <a:spLocks noChangeArrowheads="1"/>
          </p:cNvSpPr>
          <p:nvPr/>
        </p:nvSpPr>
        <p:spPr bwMode="auto">
          <a:xfrm>
            <a:off x="935038" y="5940425"/>
            <a:ext cx="2908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marL="342900" indent="-342900">
              <a:spcBef>
                <a:spcPct val="20000"/>
              </a:spcBef>
              <a:buClr>
                <a:srgbClr val="FF5050"/>
              </a:buClr>
            </a:pPr>
            <a:r>
              <a:rPr lang="fr-CH" sz="1800">
                <a:solidFill>
                  <a:srgbClr val="000000"/>
                </a:solidFill>
              </a:rPr>
              <a:t>RTC: Remain To Completion</a:t>
            </a:r>
            <a:endParaRPr lang="fr-FR" sz="1800">
              <a:solidFill>
                <a:srgbClr val="000000"/>
              </a:solidFill>
            </a:endParaRPr>
          </a:p>
        </p:txBody>
      </p:sp>
      <p:sp>
        <p:nvSpPr>
          <p:cNvPr id="230419" name="Line 20"/>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20" name="Line 21"/>
          <p:cNvSpPr>
            <a:spLocks noChangeShapeType="1"/>
          </p:cNvSpPr>
          <p:nvPr/>
        </p:nvSpPr>
        <p:spPr bwMode="auto">
          <a:xfrm>
            <a:off x="6604000" y="20447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21" name="Line 22"/>
          <p:cNvSpPr>
            <a:spLocks noChangeShapeType="1"/>
          </p:cNvSpPr>
          <p:nvPr/>
        </p:nvSpPr>
        <p:spPr bwMode="auto">
          <a:xfrm>
            <a:off x="7188200" y="2044700"/>
            <a:ext cx="0" cy="16891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22" name="Line 23"/>
          <p:cNvSpPr>
            <a:spLocks noChangeShapeType="1"/>
          </p:cNvSpPr>
          <p:nvPr/>
        </p:nvSpPr>
        <p:spPr bwMode="auto">
          <a:xfrm>
            <a:off x="7175500" y="3759200"/>
            <a:ext cx="0" cy="12065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0423" name="Object 2"/>
          <p:cNvGraphicFramePr>
            <a:graphicFrameLocks noChangeAspect="1"/>
          </p:cNvGraphicFramePr>
          <p:nvPr/>
        </p:nvGraphicFramePr>
        <p:xfrm>
          <a:off x="957263" y="5424488"/>
          <a:ext cx="2374900" cy="366712"/>
        </p:xfrm>
        <a:graphic>
          <a:graphicData uri="http://schemas.openxmlformats.org/presentationml/2006/ole">
            <mc:AlternateContent xmlns:mc="http://schemas.openxmlformats.org/markup-compatibility/2006">
              <mc:Choice xmlns:v="urn:schemas-microsoft-com:vml" Requires="v">
                <p:oleObj name="Equation" r:id="rId3" imgW="1155199" imgH="177723" progId="Equation.3">
                  <p:embed/>
                </p:oleObj>
              </mc:Choice>
              <mc:Fallback>
                <p:oleObj name="Equation" r:id="rId3" imgW="1155199" imgH="177723" progId="Equation.3">
                  <p:embed/>
                  <p:pic>
                    <p:nvPicPr>
                      <p:cNvPr id="23042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5424488"/>
                        <a:ext cx="23749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0424" name="Object 3"/>
          <p:cNvGraphicFramePr>
            <a:graphicFrameLocks noChangeAspect="1"/>
          </p:cNvGraphicFramePr>
          <p:nvPr/>
        </p:nvGraphicFramePr>
        <p:xfrm>
          <a:off x="7473950" y="4083050"/>
          <a:ext cx="401638" cy="268288"/>
        </p:xfrm>
        <a:graphic>
          <a:graphicData uri="http://schemas.openxmlformats.org/presentationml/2006/ole">
            <mc:AlternateContent xmlns:mc="http://schemas.openxmlformats.org/markup-compatibility/2006">
              <mc:Choice xmlns:v="urn:schemas-microsoft-com:vml" Requires="v">
                <p:oleObj name="Equation" r:id="rId5" imgW="266353" imgH="177569" progId="Equation.3">
                  <p:embed/>
                </p:oleObj>
              </mc:Choice>
              <mc:Fallback>
                <p:oleObj name="Equation" r:id="rId5" imgW="266353" imgH="177569" progId="Equation.3">
                  <p:embed/>
                  <p:pic>
                    <p:nvPicPr>
                      <p:cNvPr id="23042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39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0425" name="Object 4"/>
          <p:cNvGraphicFramePr>
            <a:graphicFrameLocks noChangeAspect="1"/>
          </p:cNvGraphicFramePr>
          <p:nvPr/>
        </p:nvGraphicFramePr>
        <p:xfrm>
          <a:off x="7480300" y="2660650"/>
          <a:ext cx="517525" cy="268288"/>
        </p:xfrm>
        <a:graphic>
          <a:graphicData uri="http://schemas.openxmlformats.org/presentationml/2006/ole">
            <mc:AlternateContent xmlns:mc="http://schemas.openxmlformats.org/markup-compatibility/2006">
              <mc:Choice xmlns:v="urn:schemas-microsoft-com:vml" Requires="v">
                <p:oleObj name="…quation" r:id="rId7" imgW="342603" imgH="177646" progId="Equation.3">
                  <p:embed/>
                </p:oleObj>
              </mc:Choice>
              <mc:Fallback>
                <p:oleObj name="…quation" r:id="rId7" imgW="342603" imgH="177646" progId="Equation.3">
                  <p:embed/>
                  <p:pic>
                    <p:nvPicPr>
                      <p:cNvPr id="23042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300" y="2660650"/>
                        <a:ext cx="517525"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165825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- 2</a:t>
            </a:r>
            <a:r>
              <a:rPr lang="fr-CH" baseline="30000">
                <a:latin typeface="Arial" charset="0"/>
                <a:ea typeface="ＭＳ Ｐゴシック" charset="0"/>
                <a:cs typeface="ＭＳ Ｐゴシック" charset="0"/>
              </a:rPr>
              <a:t>ème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2450"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2451"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52"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53"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2454"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2455" name="Text Box 8"/>
          <p:cNvSpPr txBox="1">
            <a:spLocks noChangeArrowheads="1"/>
          </p:cNvSpPr>
          <p:nvPr/>
        </p:nvSpPr>
        <p:spPr bwMode="auto">
          <a:xfrm>
            <a:off x="3732213" y="33448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2456" name="Freeform 9"/>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2457" name="Text Box 10"/>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2458" name="Freeform 11"/>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2459" name="Line 12"/>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0" name="Text Box 13"/>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2461" name="Line 14"/>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2" name="Text Box 15"/>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2463" name="Text Box 16"/>
          <p:cNvSpPr txBox="1">
            <a:spLocks noChangeArrowheads="1"/>
          </p:cNvSpPr>
          <p:nvPr/>
        </p:nvSpPr>
        <p:spPr bwMode="auto">
          <a:xfrm>
            <a:off x="7277100" y="15668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graphicFrame>
        <p:nvGraphicFramePr>
          <p:cNvPr id="232464" name="Object 2"/>
          <p:cNvGraphicFramePr>
            <a:graphicFrameLocks noChangeAspect="1"/>
          </p:cNvGraphicFramePr>
          <p:nvPr/>
        </p:nvGraphicFramePr>
        <p:xfrm>
          <a:off x="922338" y="5513388"/>
          <a:ext cx="3128962" cy="365125"/>
        </p:xfrm>
        <a:graphic>
          <a:graphicData uri="http://schemas.openxmlformats.org/presentationml/2006/ole">
            <mc:AlternateContent xmlns:mc="http://schemas.openxmlformats.org/markup-compatibility/2006">
              <mc:Choice xmlns:v="urn:schemas-microsoft-com:vml" Requires="v">
                <p:oleObj name="Equation" r:id="rId3" imgW="1523339" imgH="177723" progId="Equation.3">
                  <p:embed/>
                </p:oleObj>
              </mc:Choice>
              <mc:Fallback>
                <p:oleObj name="Equation" r:id="rId3" imgW="1523339" imgH="177723" progId="Equation.3">
                  <p:embed/>
                  <p:pic>
                    <p:nvPicPr>
                      <p:cNvPr id="23246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5513388"/>
                        <a:ext cx="3128962"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2465" name="Line 18"/>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6" name="Line 19"/>
          <p:cNvSpPr>
            <a:spLocks noChangeShapeType="1"/>
          </p:cNvSpPr>
          <p:nvPr/>
        </p:nvSpPr>
        <p:spPr bwMode="auto">
          <a:xfrm>
            <a:off x="6807200" y="20066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7" name="Line 20"/>
          <p:cNvSpPr>
            <a:spLocks noChangeShapeType="1"/>
          </p:cNvSpPr>
          <p:nvPr/>
        </p:nvSpPr>
        <p:spPr bwMode="auto">
          <a:xfrm flipH="1">
            <a:off x="7200900" y="2009775"/>
            <a:ext cx="15875" cy="172402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8" name="Line 21"/>
          <p:cNvSpPr>
            <a:spLocks noChangeShapeType="1"/>
          </p:cNvSpPr>
          <p:nvPr/>
        </p:nvSpPr>
        <p:spPr bwMode="auto">
          <a:xfrm flipH="1">
            <a:off x="7188200" y="3759200"/>
            <a:ext cx="12700" cy="11938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2469" name="Object 3"/>
          <p:cNvGraphicFramePr>
            <a:graphicFrameLocks noChangeAspect="1"/>
          </p:cNvGraphicFramePr>
          <p:nvPr/>
        </p:nvGraphicFramePr>
        <p:xfrm>
          <a:off x="7367588" y="2560638"/>
          <a:ext cx="1071562" cy="266700"/>
        </p:xfrm>
        <a:graphic>
          <a:graphicData uri="http://schemas.openxmlformats.org/presentationml/2006/ole">
            <mc:AlternateContent xmlns:mc="http://schemas.openxmlformats.org/markup-compatibility/2006">
              <mc:Choice xmlns:v="urn:schemas-microsoft-com:vml" Requires="v">
                <p:oleObj name="Equation" r:id="rId5" imgW="710891" imgH="177723" progId="Equation.3">
                  <p:embed/>
                </p:oleObj>
              </mc:Choice>
              <mc:Fallback>
                <p:oleObj name="Equation" r:id="rId5" imgW="710891" imgH="177723" progId="Equation.3">
                  <p:embed/>
                  <p:pic>
                    <p:nvPicPr>
                      <p:cNvPr id="23246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7588" y="2560638"/>
                        <a:ext cx="1071562"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2470" name="Object 4"/>
          <p:cNvGraphicFramePr>
            <a:graphicFrameLocks noChangeAspect="1"/>
          </p:cNvGraphicFramePr>
          <p:nvPr/>
        </p:nvGraphicFramePr>
        <p:xfrm>
          <a:off x="7410450" y="4083050"/>
          <a:ext cx="401638" cy="268288"/>
        </p:xfrm>
        <a:graphic>
          <a:graphicData uri="http://schemas.openxmlformats.org/presentationml/2006/ole">
            <mc:AlternateContent xmlns:mc="http://schemas.openxmlformats.org/markup-compatibility/2006">
              <mc:Choice xmlns:v="urn:schemas-microsoft-com:vml" Requires="v">
                <p:oleObj name="…quation" r:id="rId7" imgW="266353" imgH="177569" progId="Equation.3">
                  <p:embed/>
                </p:oleObj>
              </mc:Choice>
              <mc:Fallback>
                <p:oleObj name="…quation" r:id="rId7" imgW="266353" imgH="177569" progId="Equation.3">
                  <p:embed/>
                  <p:pic>
                    <p:nvPicPr>
                      <p:cNvPr id="23247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04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2471" name="Oval 24"/>
          <p:cNvSpPr>
            <a:spLocks noChangeArrowheads="1"/>
          </p:cNvSpPr>
          <p:nvPr/>
        </p:nvSpPr>
        <p:spPr bwMode="auto">
          <a:xfrm>
            <a:off x="2762250" y="41798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2" name="Oval 25"/>
          <p:cNvSpPr>
            <a:spLocks noChangeArrowheads="1"/>
          </p:cNvSpPr>
          <p:nvPr/>
        </p:nvSpPr>
        <p:spPr bwMode="auto">
          <a:xfrm>
            <a:off x="3448050" y="36464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3" name="Line 26"/>
          <p:cNvSpPr>
            <a:spLocks noChangeShapeType="1"/>
          </p:cNvSpPr>
          <p:nvPr/>
        </p:nvSpPr>
        <p:spPr bwMode="auto">
          <a:xfrm flipH="1">
            <a:off x="2809875" y="4276725"/>
            <a:ext cx="739775" cy="0"/>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74" name="Line 27"/>
          <p:cNvSpPr>
            <a:spLocks noChangeShapeType="1"/>
          </p:cNvSpPr>
          <p:nvPr/>
        </p:nvSpPr>
        <p:spPr bwMode="auto">
          <a:xfrm>
            <a:off x="3549650" y="3749675"/>
            <a:ext cx="0" cy="565150"/>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75" name="Line 28"/>
          <p:cNvSpPr>
            <a:spLocks noChangeShapeType="1"/>
          </p:cNvSpPr>
          <p:nvPr/>
        </p:nvSpPr>
        <p:spPr bwMode="auto">
          <a:xfrm flipV="1">
            <a:off x="2874963" y="3749675"/>
            <a:ext cx="698500" cy="476250"/>
          </a:xfrm>
          <a:prstGeom prst="line">
            <a:avLst/>
          </a:prstGeom>
          <a:noFill/>
          <a:ln w="76200">
            <a:solidFill>
              <a:srgbClr val="FF6600"/>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pSp>
        <p:nvGrpSpPr>
          <p:cNvPr id="232476" name="Group 29"/>
          <p:cNvGrpSpPr>
            <a:grpSpLocks/>
          </p:cNvGrpSpPr>
          <p:nvPr/>
        </p:nvGrpSpPr>
        <p:grpSpPr bwMode="auto">
          <a:xfrm>
            <a:off x="5962650" y="1925638"/>
            <a:ext cx="896938" cy="727075"/>
            <a:chOff x="1876" y="2433"/>
            <a:chExt cx="565" cy="458"/>
          </a:xfrm>
        </p:grpSpPr>
        <p:sp>
          <p:nvSpPr>
            <p:cNvPr id="232477" name="Oval 30"/>
            <p:cNvSpPr>
              <a:spLocks noChangeArrowheads="1"/>
            </p:cNvSpPr>
            <p:nvPr/>
          </p:nvSpPr>
          <p:spPr bwMode="auto">
            <a:xfrm>
              <a:off x="1876" y="2769"/>
              <a:ext cx="133" cy="122"/>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8" name="Oval 31"/>
            <p:cNvSpPr>
              <a:spLocks noChangeArrowheads="1"/>
            </p:cNvSpPr>
            <p:nvPr/>
          </p:nvSpPr>
          <p:spPr bwMode="auto">
            <a:xfrm>
              <a:off x="2308" y="2433"/>
              <a:ext cx="133" cy="122"/>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9" name="Line 32"/>
            <p:cNvSpPr>
              <a:spLocks noChangeShapeType="1"/>
            </p:cNvSpPr>
            <p:nvPr/>
          </p:nvSpPr>
          <p:spPr bwMode="auto">
            <a:xfrm flipH="1">
              <a:off x="1906" y="2830"/>
              <a:ext cx="466" cy="0"/>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80" name="Line 33"/>
            <p:cNvSpPr>
              <a:spLocks noChangeShapeType="1"/>
            </p:cNvSpPr>
            <p:nvPr/>
          </p:nvSpPr>
          <p:spPr bwMode="auto">
            <a:xfrm>
              <a:off x="2372" y="2498"/>
              <a:ext cx="0" cy="356"/>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81" name="Line 34"/>
            <p:cNvSpPr>
              <a:spLocks noChangeShapeType="1"/>
            </p:cNvSpPr>
            <p:nvPr/>
          </p:nvSpPr>
          <p:spPr bwMode="auto">
            <a:xfrm flipV="1">
              <a:off x="1947" y="2498"/>
              <a:ext cx="440" cy="300"/>
            </a:xfrm>
            <a:prstGeom prst="line">
              <a:avLst/>
            </a:prstGeom>
            <a:noFill/>
            <a:ln w="76200">
              <a:solidFill>
                <a:srgbClr val="FF6600"/>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5297097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- 3</a:t>
            </a:r>
            <a:r>
              <a:rPr lang="fr-CH" baseline="30000">
                <a:latin typeface="Arial" charset="0"/>
                <a:ea typeface="ＭＳ Ｐゴシック" charset="0"/>
                <a:cs typeface="ＭＳ Ｐゴシック" charset="0"/>
              </a:rPr>
              <a:t>ème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4498"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4499"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00"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01"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4502"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4503" name="Oval 8"/>
          <p:cNvSpPr>
            <a:spLocks noChangeArrowheads="1"/>
          </p:cNvSpPr>
          <p:nvPr/>
        </p:nvSpPr>
        <p:spPr bwMode="auto">
          <a:xfrm>
            <a:off x="5962650" y="24653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4504" name="Text Box 9"/>
          <p:cNvSpPr txBox="1">
            <a:spLocks noChangeArrowheads="1"/>
          </p:cNvSpPr>
          <p:nvPr/>
        </p:nvSpPr>
        <p:spPr bwMode="auto">
          <a:xfrm>
            <a:off x="3732213" y="33448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4505" name="Freeform 10"/>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4506" name="Text Box 11"/>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4507" name="Freeform 12"/>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4508" name="Line 13"/>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09" name="Text Box 14"/>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4510" name="Line 15"/>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1" name="Text Box 16"/>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4512" name="Oval 17"/>
          <p:cNvSpPr>
            <a:spLocks noChangeArrowheads="1"/>
          </p:cNvSpPr>
          <p:nvPr/>
        </p:nvSpPr>
        <p:spPr bwMode="auto">
          <a:xfrm>
            <a:off x="6699250" y="14874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4513" name="Text Box 18"/>
          <p:cNvSpPr txBox="1">
            <a:spLocks noChangeArrowheads="1"/>
          </p:cNvSpPr>
          <p:nvPr/>
        </p:nvSpPr>
        <p:spPr bwMode="auto">
          <a:xfrm>
            <a:off x="6896100" y="11350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graphicFrame>
        <p:nvGraphicFramePr>
          <p:cNvPr id="234514" name="Object 2"/>
          <p:cNvGraphicFramePr>
            <a:graphicFrameLocks noChangeAspect="1"/>
          </p:cNvGraphicFramePr>
          <p:nvPr/>
        </p:nvGraphicFramePr>
        <p:xfrm>
          <a:off x="984250" y="5419725"/>
          <a:ext cx="4173538" cy="809625"/>
        </p:xfrm>
        <a:graphic>
          <a:graphicData uri="http://schemas.openxmlformats.org/presentationml/2006/ole">
            <mc:AlternateContent xmlns:mc="http://schemas.openxmlformats.org/markup-compatibility/2006">
              <mc:Choice xmlns:v="urn:schemas-microsoft-com:vml" Requires="v">
                <p:oleObj name="Equation" r:id="rId3" imgW="2032000" imgH="393700" progId="Equation.3">
                  <p:embed/>
                </p:oleObj>
              </mc:Choice>
              <mc:Fallback>
                <p:oleObj name="Equation" r:id="rId3" imgW="2032000" imgH="393700" progId="Equation.3">
                  <p:embed/>
                  <p:pic>
                    <p:nvPicPr>
                      <p:cNvPr id="2345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5419725"/>
                        <a:ext cx="4173538" cy="809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4515" name="Line 20"/>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6" name="Line 21"/>
          <p:cNvSpPr>
            <a:spLocks noChangeShapeType="1"/>
          </p:cNvSpPr>
          <p:nvPr/>
        </p:nvSpPr>
        <p:spPr bwMode="auto">
          <a:xfrm>
            <a:off x="6832600" y="15875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7" name="Line 22"/>
          <p:cNvSpPr>
            <a:spLocks noChangeShapeType="1"/>
          </p:cNvSpPr>
          <p:nvPr/>
        </p:nvSpPr>
        <p:spPr bwMode="auto">
          <a:xfrm>
            <a:off x="7137400" y="1574800"/>
            <a:ext cx="0" cy="21590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8" name="Line 23"/>
          <p:cNvSpPr>
            <a:spLocks noChangeShapeType="1"/>
          </p:cNvSpPr>
          <p:nvPr/>
        </p:nvSpPr>
        <p:spPr bwMode="auto">
          <a:xfrm flipH="1">
            <a:off x="7124700" y="3759200"/>
            <a:ext cx="12700" cy="11938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4519" name="Object 3"/>
          <p:cNvGraphicFramePr>
            <a:graphicFrameLocks noChangeAspect="1"/>
          </p:cNvGraphicFramePr>
          <p:nvPr/>
        </p:nvGraphicFramePr>
        <p:xfrm>
          <a:off x="7361238" y="2574925"/>
          <a:ext cx="1109662" cy="593725"/>
        </p:xfrm>
        <a:graphic>
          <a:graphicData uri="http://schemas.openxmlformats.org/presentationml/2006/ole">
            <mc:AlternateContent xmlns:mc="http://schemas.openxmlformats.org/markup-compatibility/2006">
              <mc:Choice xmlns:v="urn:schemas-microsoft-com:vml" Requires="v">
                <p:oleObj name="Equation" r:id="rId5" imgW="736280" imgH="393529" progId="Equation.3">
                  <p:embed/>
                </p:oleObj>
              </mc:Choice>
              <mc:Fallback>
                <p:oleObj name="Equation" r:id="rId5" imgW="736280" imgH="393529" progId="Equation.3">
                  <p:embed/>
                  <p:pic>
                    <p:nvPicPr>
                      <p:cNvPr id="2345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1238" y="2574925"/>
                        <a:ext cx="1109662" cy="593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4520" name="Object 4"/>
          <p:cNvGraphicFramePr>
            <a:graphicFrameLocks noChangeAspect="1"/>
          </p:cNvGraphicFramePr>
          <p:nvPr/>
        </p:nvGraphicFramePr>
        <p:xfrm>
          <a:off x="7499350" y="4083050"/>
          <a:ext cx="401638" cy="268288"/>
        </p:xfrm>
        <a:graphic>
          <a:graphicData uri="http://schemas.openxmlformats.org/presentationml/2006/ole">
            <mc:AlternateContent xmlns:mc="http://schemas.openxmlformats.org/markup-compatibility/2006">
              <mc:Choice xmlns:v="urn:schemas-microsoft-com:vml" Requires="v">
                <p:oleObj name="…quation" r:id="rId7" imgW="266353" imgH="177569" progId="Equation.3">
                  <p:embed/>
                </p:oleObj>
              </mc:Choice>
              <mc:Fallback>
                <p:oleObj name="…quation" r:id="rId7" imgW="266353" imgH="177569" progId="Equation.3">
                  <p:embed/>
                  <p:pic>
                    <p:nvPicPr>
                      <p:cNvPr id="23452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93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0114738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- 4</a:t>
            </a:r>
            <a:r>
              <a:rPr lang="fr-CH" baseline="30000">
                <a:latin typeface="Arial" charset="0"/>
                <a:ea typeface="ＭＳ Ｐゴシック" charset="0"/>
                <a:cs typeface="ＭＳ Ｐゴシック" charset="0"/>
              </a:rPr>
              <a:t>ème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6546"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6547"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48"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49"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6550"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6551" name="Oval 8"/>
          <p:cNvSpPr>
            <a:spLocks noChangeArrowheads="1"/>
          </p:cNvSpPr>
          <p:nvPr/>
        </p:nvSpPr>
        <p:spPr bwMode="auto">
          <a:xfrm>
            <a:off x="5962650" y="24653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6552" name="Text Box 9"/>
          <p:cNvSpPr txBox="1">
            <a:spLocks noChangeArrowheads="1"/>
          </p:cNvSpPr>
          <p:nvPr/>
        </p:nvSpPr>
        <p:spPr bwMode="auto">
          <a:xfrm>
            <a:off x="3668713" y="33067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6553" name="Freeform 10"/>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6554" name="Text Box 11"/>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6555" name="Freeform 12"/>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6556" name="Line 13"/>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57" name="Text Box 14"/>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6558" name="Line 15"/>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59" name="Text Box 16"/>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6560" name="Oval 17"/>
          <p:cNvSpPr>
            <a:spLocks noChangeArrowheads="1"/>
          </p:cNvSpPr>
          <p:nvPr/>
        </p:nvSpPr>
        <p:spPr bwMode="auto">
          <a:xfrm>
            <a:off x="6724650" y="12080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6561" name="Text Box 18"/>
          <p:cNvSpPr txBox="1">
            <a:spLocks noChangeArrowheads="1"/>
          </p:cNvSpPr>
          <p:nvPr/>
        </p:nvSpPr>
        <p:spPr bwMode="auto">
          <a:xfrm>
            <a:off x="6921500" y="8556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sp>
        <p:nvSpPr>
          <p:cNvPr id="236562" name="Line 19"/>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63" name="Line 20"/>
          <p:cNvSpPr>
            <a:spLocks noChangeShapeType="1"/>
          </p:cNvSpPr>
          <p:nvPr/>
        </p:nvSpPr>
        <p:spPr bwMode="auto">
          <a:xfrm>
            <a:off x="6858000" y="13081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64" name="Line 21"/>
          <p:cNvSpPr>
            <a:spLocks noChangeShapeType="1"/>
          </p:cNvSpPr>
          <p:nvPr/>
        </p:nvSpPr>
        <p:spPr bwMode="auto">
          <a:xfrm>
            <a:off x="7150100" y="1295400"/>
            <a:ext cx="12700" cy="24384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6565" name="Object 2"/>
          <p:cNvGraphicFramePr>
            <a:graphicFrameLocks noChangeAspect="1"/>
          </p:cNvGraphicFramePr>
          <p:nvPr/>
        </p:nvGraphicFramePr>
        <p:xfrm>
          <a:off x="906463" y="5419725"/>
          <a:ext cx="3287712" cy="809625"/>
        </p:xfrm>
        <a:graphic>
          <a:graphicData uri="http://schemas.openxmlformats.org/presentationml/2006/ole">
            <mc:AlternateContent xmlns:mc="http://schemas.openxmlformats.org/markup-compatibility/2006">
              <mc:Choice xmlns:v="urn:schemas-microsoft-com:vml" Requires="v">
                <p:oleObj name="Equation" r:id="rId3" imgW="1600200" imgH="393700" progId="Equation.3">
                  <p:embed/>
                </p:oleObj>
              </mc:Choice>
              <mc:Fallback>
                <p:oleObj name="Equation" r:id="rId3" imgW="1600200" imgH="393700" progId="Equation.3">
                  <p:embed/>
                  <p:pic>
                    <p:nvPicPr>
                      <p:cNvPr id="23656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5419725"/>
                        <a:ext cx="3287712" cy="809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6566" name="Line 23"/>
          <p:cNvSpPr>
            <a:spLocks noChangeShapeType="1"/>
          </p:cNvSpPr>
          <p:nvPr/>
        </p:nvSpPr>
        <p:spPr bwMode="auto">
          <a:xfrm flipH="1">
            <a:off x="7150100" y="3759200"/>
            <a:ext cx="12700" cy="11938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6567" name="Object 3"/>
          <p:cNvGraphicFramePr>
            <a:graphicFrameLocks noChangeAspect="1"/>
          </p:cNvGraphicFramePr>
          <p:nvPr/>
        </p:nvGraphicFramePr>
        <p:xfrm>
          <a:off x="7386638" y="2574925"/>
          <a:ext cx="1109662" cy="593725"/>
        </p:xfrm>
        <a:graphic>
          <a:graphicData uri="http://schemas.openxmlformats.org/presentationml/2006/ole">
            <mc:AlternateContent xmlns:mc="http://schemas.openxmlformats.org/markup-compatibility/2006">
              <mc:Choice xmlns:v="urn:schemas-microsoft-com:vml" Requires="v">
                <p:oleObj name="Equation" r:id="rId5" imgW="736280" imgH="393529" progId="Equation.3">
                  <p:embed/>
                </p:oleObj>
              </mc:Choice>
              <mc:Fallback>
                <p:oleObj name="Equation" r:id="rId5" imgW="736280" imgH="393529" progId="Equation.3">
                  <p:embed/>
                  <p:pic>
                    <p:nvPicPr>
                      <p:cNvPr id="2365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6638" y="2574925"/>
                        <a:ext cx="1109662" cy="593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6568" name="Object 4"/>
          <p:cNvGraphicFramePr>
            <a:graphicFrameLocks noChangeAspect="1"/>
          </p:cNvGraphicFramePr>
          <p:nvPr/>
        </p:nvGraphicFramePr>
        <p:xfrm>
          <a:off x="7524750" y="4083050"/>
          <a:ext cx="401638" cy="268288"/>
        </p:xfrm>
        <a:graphic>
          <a:graphicData uri="http://schemas.openxmlformats.org/presentationml/2006/ole">
            <mc:AlternateContent xmlns:mc="http://schemas.openxmlformats.org/markup-compatibility/2006">
              <mc:Choice xmlns:v="urn:schemas-microsoft-com:vml" Requires="v">
                <p:oleObj name="…quation" r:id="rId7" imgW="266353" imgH="177569" progId="Equation.3">
                  <p:embed/>
                </p:oleObj>
              </mc:Choice>
              <mc:Fallback>
                <p:oleObj name="…quation" r:id="rId7" imgW="266353" imgH="177569" progId="Equation.3">
                  <p:embed/>
                  <p:pic>
                    <p:nvPicPr>
                      <p:cNvPr id="23656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983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Définitions : gestion et management de projet</a:t>
            </a:r>
            <a:endParaRPr lang="en-US">
              <a:latin typeface="Arial" charset="0"/>
              <a:ea typeface="ＭＳ Ｐゴシック" charset="0"/>
              <a:cs typeface="ＭＳ Ｐゴシック" charset="0"/>
            </a:endParaRPr>
          </a:p>
        </p:txBody>
      </p:sp>
      <p:sp>
        <p:nvSpPr>
          <p:cNvPr id="29698" name="Rectangle 3"/>
          <p:cNvSpPr>
            <a:spLocks noGrp="1" noChangeArrowheads="1"/>
          </p:cNvSpPr>
          <p:nvPr>
            <p:ph idx="1"/>
          </p:nvPr>
        </p:nvSpPr>
        <p:spPr>
          <a:xfrm>
            <a:off x="433911" y="1091657"/>
            <a:ext cx="7741722" cy="4724400"/>
          </a:xfrm>
        </p:spPr>
        <p:txBody>
          <a:bodyPr/>
          <a:lstStyle/>
          <a:p>
            <a:pPr marL="6350" indent="-6350">
              <a:lnSpc>
                <a:spcPct val="90000"/>
              </a:lnSpc>
              <a:buFontTx/>
              <a:buNone/>
            </a:pPr>
            <a:r>
              <a:rPr lang="fr-CH" sz="2000">
                <a:latin typeface="Arial" charset="0"/>
                <a:ea typeface="ＭＳ Ｐゴシック" charset="0"/>
                <a:cs typeface="ＭＳ Ｐゴシック" charset="0"/>
              </a:rPr>
              <a:t>Gestion de projet</a:t>
            </a:r>
            <a:endParaRPr lang="fr-CH" sz="1800">
              <a:latin typeface="Arial" charset="0"/>
              <a:ea typeface="ＭＳ Ｐゴシック" charset="0"/>
            </a:endParaRPr>
          </a:p>
          <a:p>
            <a:pPr marL="279400" lvl="1" indent="-20638">
              <a:lnSpc>
                <a:spcPct val="90000"/>
              </a:lnSpc>
              <a:buFont typeface="Arial" charset="0"/>
              <a:buNone/>
            </a:pPr>
            <a:r>
              <a:rPr lang="fr-CH" sz="1800">
                <a:latin typeface="Arial" charset="0"/>
                <a:ea typeface="ＭＳ Ｐゴシック" charset="0"/>
              </a:rPr>
              <a:t>	La gestion de projet consiste à planifier, organiser, suivre et maîtriser tous les aspects d'un projet, de façon à atteindre les objectifs en respectant les coûts, les délais et les spécifications prédéfinies. </a:t>
            </a:r>
            <a:endParaRPr lang="fr-CH" sz="2000">
              <a:latin typeface="Arial" charset="0"/>
              <a:ea typeface="ＭＳ Ｐゴシック" charset="0"/>
              <a:cs typeface="ＭＳ Ｐゴシック" charset="0"/>
            </a:endParaRPr>
          </a:p>
          <a:p>
            <a:pPr marL="6350" indent="-6350">
              <a:lnSpc>
                <a:spcPct val="90000"/>
              </a:lnSpc>
              <a:buFontTx/>
              <a:buNone/>
            </a:pPr>
            <a:endParaRPr lang="fr-CH" sz="2000">
              <a:latin typeface="Arial" charset="0"/>
              <a:ea typeface="ＭＳ Ｐゴシック" charset="0"/>
              <a:cs typeface="ＭＳ Ｐゴシック" charset="0"/>
            </a:endParaRPr>
          </a:p>
          <a:p>
            <a:pPr marL="6350" indent="-6350">
              <a:lnSpc>
                <a:spcPct val="90000"/>
              </a:lnSpc>
              <a:buFontTx/>
              <a:buNone/>
            </a:pPr>
            <a:r>
              <a:rPr lang="fr-CH" sz="2000">
                <a:latin typeface="Arial" charset="0"/>
                <a:ea typeface="ＭＳ Ｐゴシック" charset="0"/>
                <a:cs typeface="ＭＳ Ｐゴシック" charset="0"/>
              </a:rPr>
              <a:t>Management de projet</a:t>
            </a:r>
            <a:endParaRPr lang="fr-CH" sz="1800">
              <a:latin typeface="Arial" charset="0"/>
              <a:ea typeface="ＭＳ Ｐゴシック" charset="0"/>
            </a:endParaRPr>
          </a:p>
          <a:p>
            <a:pPr marL="279400" lvl="1" indent="-20638">
              <a:lnSpc>
                <a:spcPct val="90000"/>
              </a:lnSpc>
              <a:buFont typeface="Arial" charset="0"/>
              <a:buNone/>
            </a:pPr>
            <a:r>
              <a:rPr lang="fr-CH" sz="1800">
                <a:latin typeface="Arial" charset="0"/>
                <a:ea typeface="ＭＳ Ｐゴシック" charset="0"/>
              </a:rPr>
              <a:t>Ensemble des actions engagées par une organisation afin de déterminer un projet, de le lancer et de le mener à bien.</a:t>
            </a:r>
            <a:br>
              <a:rPr lang="fr-CH" sz="1800">
                <a:latin typeface="Arial" charset="0"/>
                <a:ea typeface="ＭＳ Ｐゴシック" charset="0"/>
              </a:rPr>
            </a:br>
            <a:r>
              <a:rPr lang="fr-CH" sz="1200">
                <a:latin typeface="Arial" charset="0"/>
                <a:ea typeface="ＭＳ Ｐゴシック" charset="0"/>
              </a:rPr>
              <a:t>[</a:t>
            </a:r>
            <a:r>
              <a:rPr lang="fr-CH" sz="1200" err="1">
                <a:latin typeface="Arial" charset="0"/>
                <a:ea typeface="ＭＳ Ｐゴシック" charset="0"/>
              </a:rPr>
              <a:t>Garel</a:t>
            </a:r>
            <a:r>
              <a:rPr lang="fr-CH" sz="1200">
                <a:latin typeface="Arial" charset="0"/>
                <a:ea typeface="ＭＳ Ｐゴシック" charset="0"/>
              </a:rPr>
              <a:t>, Giard, </a:t>
            </a:r>
            <a:r>
              <a:rPr lang="fr-CH" sz="1200" err="1">
                <a:latin typeface="Arial" charset="0"/>
                <a:ea typeface="ＭＳ Ｐゴシック" charset="0"/>
              </a:rPr>
              <a:t>Midler</a:t>
            </a:r>
            <a:r>
              <a:rPr lang="fr-CH" sz="1200">
                <a:latin typeface="Arial" charset="0"/>
                <a:ea typeface="ＭＳ Ｐゴシック" charset="0"/>
              </a:rPr>
              <a:t>]</a:t>
            </a:r>
          </a:p>
          <a:p>
            <a:pPr marL="279400" lvl="1" indent="-20638">
              <a:lnSpc>
                <a:spcPct val="90000"/>
              </a:lnSpc>
              <a:buFont typeface="Arial" charset="0"/>
              <a:buNone/>
            </a:pPr>
            <a:endParaRPr lang="fr-CH" sz="1800">
              <a:latin typeface="Arial" charset="0"/>
              <a:ea typeface="ＭＳ Ｐゴシック" charset="0"/>
            </a:endParaRPr>
          </a:p>
          <a:p>
            <a:pPr marL="279400" lvl="1" indent="-20638">
              <a:lnSpc>
                <a:spcPct val="90000"/>
              </a:lnSpc>
              <a:buNone/>
            </a:pPr>
            <a:r>
              <a:rPr lang="fr-CH" sz="1800">
                <a:latin typeface="Arial" charset="0"/>
                <a:ea typeface="ＭＳ Ｐゴシック" charset="0"/>
              </a:rPr>
              <a:t>	Application de connaissances, compétences, outils et techniques dans des activités de projet en vue de répondre aux attentes des parties impliquées dans le projet.</a:t>
            </a:r>
            <a:br>
              <a:rPr lang="fr-CH" sz="1800">
                <a:latin typeface="Arial" charset="0"/>
                <a:ea typeface="ＭＳ Ｐゴシック" charset="0"/>
              </a:rPr>
            </a:br>
            <a:r>
              <a:rPr lang="fr-CH" sz="1200">
                <a:latin typeface="Arial" charset="0"/>
                <a:ea typeface="ＭＳ Ｐゴシック" charset="0"/>
              </a:rPr>
              <a:t>D'après [Project Management Institute (PMI)]</a:t>
            </a:r>
            <a:endParaRPr lang="en-US" sz="1200">
              <a:latin typeface="Arial" charset="0"/>
              <a:ea typeface="ＭＳ Ｐゴシック" charset="0"/>
            </a:endParaRPr>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3982" y="5006694"/>
            <a:ext cx="2269410" cy="1322570"/>
          </a:xfrm>
          <a:prstGeom prst="rect">
            <a:avLst/>
          </a:prstGeom>
        </p:spPr>
      </p:pic>
      <p:sp>
        <p:nvSpPr>
          <p:cNvPr id="5" name="Rectangle 11"/>
          <p:cNvSpPr>
            <a:spLocks noChangeArrowheads="1"/>
          </p:cNvSpPr>
          <p:nvPr/>
        </p:nvSpPr>
        <p:spPr bwMode="auto">
          <a:xfrm>
            <a:off x="6985905" y="6329264"/>
            <a:ext cx="1386919"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www.freeimage.com</a:t>
            </a:r>
            <a:endParaRPr lang="fr-FR" sz="800">
              <a:solidFill>
                <a:schemeClr val="bg1">
                  <a:lumMod val="50000"/>
                </a:schemeClr>
              </a:solidFill>
            </a:endParaRPr>
          </a:p>
        </p:txBody>
      </p:sp>
    </p:spTree>
    <p:extLst>
      <p:ext uri="{BB962C8B-B14F-4D97-AF65-F5344CB8AC3E}">
        <p14:creationId xmlns:p14="http://schemas.microsoft.com/office/powerpoint/2010/main" val="3086971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Situation </a:t>
            </a:r>
            <a:r>
              <a:rPr lang="en-US" dirty="0" err="1"/>
              <a:t>en</a:t>
            </a:r>
            <a:r>
              <a:rPr lang="en-US" dirty="0"/>
              <a:t> fin de </a:t>
            </a:r>
            <a:r>
              <a:rPr lang="en-US" dirty="0" err="1"/>
              <a:t>mois</a:t>
            </a:r>
            <a:r>
              <a:rPr lang="en-US" dirty="0"/>
              <a:t> 2</a:t>
            </a:r>
          </a:p>
        </p:txBody>
      </p:sp>
      <p:graphicFrame>
        <p:nvGraphicFramePr>
          <p:cNvPr id="1297410" name="Group 2"/>
          <p:cNvGraphicFramePr>
            <a:graphicFrameLocks noGrp="1"/>
          </p:cNvGraphicFramePr>
          <p:nvPr>
            <p:ph idx="1"/>
          </p:nvPr>
        </p:nvGraphicFramePr>
        <p:xfrm>
          <a:off x="564285" y="2021795"/>
          <a:ext cx="7742238" cy="3297262"/>
        </p:xfrm>
        <a:graphic>
          <a:graphicData uri="http://schemas.openxmlformats.org/drawingml/2006/table">
            <a:tbl>
              <a:tblPr/>
              <a:tblGrid>
                <a:gridCol w="970604">
                  <a:extLst>
                    <a:ext uri="{9D8B030D-6E8A-4147-A177-3AD203B41FA5}">
                      <a16:colId xmlns:a16="http://schemas.microsoft.com/office/drawing/2014/main" val="20000"/>
                    </a:ext>
                  </a:extLst>
                </a:gridCol>
                <a:gridCol w="1153703">
                  <a:extLst>
                    <a:ext uri="{9D8B030D-6E8A-4147-A177-3AD203B41FA5}">
                      <a16:colId xmlns:a16="http://schemas.microsoft.com/office/drawing/2014/main" val="20001"/>
                    </a:ext>
                  </a:extLst>
                </a:gridCol>
                <a:gridCol w="1385106">
                  <a:extLst>
                    <a:ext uri="{9D8B030D-6E8A-4147-A177-3AD203B41FA5}">
                      <a16:colId xmlns:a16="http://schemas.microsoft.com/office/drawing/2014/main" val="20002"/>
                    </a:ext>
                  </a:extLst>
                </a:gridCol>
                <a:gridCol w="1280326">
                  <a:extLst>
                    <a:ext uri="{9D8B030D-6E8A-4147-A177-3AD203B41FA5}">
                      <a16:colId xmlns:a16="http://schemas.microsoft.com/office/drawing/2014/main" val="20003"/>
                    </a:ext>
                  </a:extLst>
                </a:gridCol>
                <a:gridCol w="1201381">
                  <a:extLst>
                    <a:ext uri="{9D8B030D-6E8A-4147-A177-3AD203B41FA5}">
                      <a16:colId xmlns:a16="http://schemas.microsoft.com/office/drawing/2014/main" val="20004"/>
                    </a:ext>
                  </a:extLst>
                </a:gridCol>
                <a:gridCol w="1751118">
                  <a:extLst>
                    <a:ext uri="{9D8B030D-6E8A-4147-A177-3AD203B41FA5}">
                      <a16:colId xmlns:a16="http://schemas.microsoft.com/office/drawing/2014/main" val="20005"/>
                    </a:ext>
                  </a:extLst>
                </a:gridCol>
              </a:tblGrid>
              <a:tr h="6286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Activités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CH"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Début prévu [début mois]</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Durée prévue</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[mois]</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BAC</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Coût réel</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 réalisé</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4587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dirty="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1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2200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800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50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Pas commencé</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E</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3</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dirty="0">
                          <a:ln>
                            <a:noFill/>
                          </a:ln>
                          <a:solidFill>
                            <a:schemeClr val="tx1"/>
                          </a:solidFill>
                          <a:effectLst/>
                          <a:latin typeface="Arial" charset="0"/>
                          <a:ea typeface="ＭＳ Ｐゴシック" charset="0"/>
                          <a:cs typeface="ＭＳ Ｐゴシック" charset="0"/>
                        </a:rPr>
                        <a:t>Pas commencé</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8645" name="Rectangle 61"/>
          <p:cNvSpPr>
            <a:spLocks noChangeArrowheads="1"/>
          </p:cNvSpPr>
          <p:nvPr/>
        </p:nvSpPr>
        <p:spPr bwMode="auto">
          <a:xfrm>
            <a:off x="433388" y="1035898"/>
            <a:ext cx="8299450" cy="743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1"/>
              </a:buClr>
            </a:pPr>
            <a:r>
              <a:rPr lang="fr-CH" sz="2200" dirty="0">
                <a:solidFill>
                  <a:schemeClr val="tx2"/>
                </a:solidFill>
                <a:latin typeface="Arial" charset="0"/>
              </a:rPr>
              <a:t>Calculer les indices de performance des coûts et délais</a:t>
            </a:r>
          </a:p>
        </p:txBody>
      </p:sp>
    </p:spTree>
    <p:extLst>
      <p:ext uri="{BB962C8B-B14F-4D97-AF65-F5344CB8AC3E}">
        <p14:creationId xmlns:p14="http://schemas.microsoft.com/office/powerpoint/2010/main" val="814651951"/>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p:txBody>
          <a:bodyPr/>
          <a:lstStyle/>
          <a:p>
            <a:r>
              <a:rPr lang="fr-CH" altLang="fr-FR"/>
              <a:t>Sémaphore</a:t>
            </a:r>
            <a:endParaRPr lang="fr-FR" altLang="fr-FR"/>
          </a:p>
        </p:txBody>
      </p:sp>
      <p:sp>
        <p:nvSpPr>
          <p:cNvPr id="210946" name="Rectangle 3"/>
          <p:cNvSpPr>
            <a:spLocks noGrp="1" noChangeArrowheads="1"/>
          </p:cNvSpPr>
          <p:nvPr>
            <p:ph type="body" idx="1"/>
          </p:nvPr>
        </p:nvSpPr>
        <p:spPr>
          <a:xfrm>
            <a:off x="419100" y="1050872"/>
            <a:ext cx="5270500" cy="2722728"/>
          </a:xfrm>
        </p:spPr>
        <p:txBody>
          <a:bodyPr/>
          <a:lstStyle/>
          <a:p>
            <a:r>
              <a:rPr lang="fr-CH" altLang="fr-FR"/>
              <a:t>Orienter livrables</a:t>
            </a:r>
          </a:p>
          <a:p>
            <a:endParaRPr lang="fr-CH" altLang="fr-FR"/>
          </a:p>
          <a:p>
            <a:r>
              <a:rPr lang="fr-CH" altLang="fr-FR"/>
              <a:t>Responsabiliser les collaborateurs</a:t>
            </a:r>
          </a:p>
          <a:p>
            <a:pPr lvl="1"/>
            <a:r>
              <a:rPr lang="fr-CH" altLang="fr-FR"/>
              <a:t>Chaque livrable à un responsable</a:t>
            </a:r>
          </a:p>
          <a:p>
            <a:pPr lvl="1"/>
            <a:r>
              <a:rPr lang="fr-CH" altLang="fr-FR"/>
              <a:t>Mise à jour régulière de l</a:t>
            </a:r>
            <a:r>
              <a:rPr lang="ja-JP" altLang="fr-CH"/>
              <a:t>’</a:t>
            </a:r>
            <a:r>
              <a:rPr lang="fr-CH" altLang="ja-JP"/>
              <a:t>indicateur</a:t>
            </a:r>
            <a:br>
              <a:rPr lang="fr-CH" altLang="ja-JP"/>
            </a:br>
            <a:r>
              <a:rPr lang="fr-CH" altLang="ja-JP"/>
              <a:t>(vert / orange / rouge)</a:t>
            </a:r>
            <a:endParaRPr lang="fr-FR" altLang="fr-FR"/>
          </a:p>
        </p:txBody>
      </p:sp>
      <p:graphicFrame>
        <p:nvGraphicFramePr>
          <p:cNvPr id="3" name="Tableau 3">
            <a:extLst>
              <a:ext uri="{FF2B5EF4-FFF2-40B4-BE49-F238E27FC236}">
                <a16:creationId xmlns:a16="http://schemas.microsoft.com/office/drawing/2014/main" id="{04F014E3-62B6-00D9-4055-5AF375EFD16B}"/>
              </a:ext>
            </a:extLst>
          </p:cNvPr>
          <p:cNvGraphicFramePr>
            <a:graphicFrameLocks noGrp="1"/>
          </p:cNvGraphicFramePr>
          <p:nvPr>
            <p:extLst>
              <p:ext uri="{D42A27DB-BD31-4B8C-83A1-F6EECF244321}">
                <p14:modId xmlns:p14="http://schemas.microsoft.com/office/powerpoint/2010/main" val="1271532447"/>
              </p:ext>
            </p:extLst>
          </p:nvPr>
        </p:nvGraphicFramePr>
        <p:xfrm>
          <a:off x="452648" y="3819472"/>
          <a:ext cx="4139821"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22722452"/>
                    </a:ext>
                  </a:extLst>
                </a:gridCol>
                <a:gridCol w="1091821">
                  <a:extLst>
                    <a:ext uri="{9D8B030D-6E8A-4147-A177-3AD203B41FA5}">
                      <a16:colId xmlns:a16="http://schemas.microsoft.com/office/drawing/2014/main" val="3742372637"/>
                    </a:ext>
                  </a:extLst>
                </a:gridCol>
              </a:tblGrid>
              <a:tr h="370840">
                <a:tc>
                  <a:txBody>
                    <a:bodyPr/>
                    <a:lstStyle/>
                    <a:p>
                      <a:r>
                        <a:rPr lang="fr-FR" sz="1400" b="0">
                          <a:solidFill>
                            <a:schemeClr val="bg1">
                              <a:lumMod val="95000"/>
                            </a:schemeClr>
                          </a:solidFill>
                        </a:rPr>
                        <a:t>Livrables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FR" sz="1400" b="0">
                          <a:solidFill>
                            <a:schemeClr val="bg1">
                              <a:lumMod val="95000"/>
                            </a:schemeClr>
                          </a:solidFill>
                        </a:rPr>
                        <a:t>Suivi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95651350"/>
                  </a:ext>
                </a:extLst>
              </a:tr>
              <a:tr h="370840">
                <a:tc>
                  <a:txBody>
                    <a:bodyPr/>
                    <a:lstStyle/>
                    <a:p>
                      <a:r>
                        <a:rPr lang="fr-FR" sz="1200" b="0">
                          <a:solidFill>
                            <a:schemeClr val="tx1">
                              <a:lumMod val="65000"/>
                              <a:lumOff val="35000"/>
                            </a:schemeClr>
                          </a:solidFill>
                        </a:rPr>
                        <a:t>Livrable 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080917"/>
                  </a:ext>
                </a:extLst>
              </a:tr>
              <a:tr h="370840">
                <a:tc>
                  <a:txBody>
                    <a:bodyPr/>
                    <a:lstStyle/>
                    <a:p>
                      <a:r>
                        <a:rPr lang="fr-FR" sz="1200" b="0">
                          <a:solidFill>
                            <a:schemeClr val="tx1">
                              <a:lumMod val="65000"/>
                              <a:lumOff val="35000"/>
                            </a:schemeClr>
                          </a:solidFill>
                        </a:rPr>
                        <a:t>Livrable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10186"/>
                  </a:ext>
                </a:extLst>
              </a:tr>
              <a:tr h="370840">
                <a:tc>
                  <a:txBody>
                    <a:bodyPr/>
                    <a:lstStyle/>
                    <a:p>
                      <a:r>
                        <a:rPr lang="fr-FR" sz="1200" b="0">
                          <a:solidFill>
                            <a:schemeClr val="tx1">
                              <a:lumMod val="65000"/>
                              <a:lumOff val="35000"/>
                            </a:schemeClr>
                          </a:solidFill>
                        </a:rPr>
                        <a:t>Livrable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938833"/>
                  </a:ext>
                </a:extLst>
              </a:tr>
              <a:tr h="370840">
                <a:tc>
                  <a:txBody>
                    <a:bodyPr/>
                    <a:lstStyle/>
                    <a:p>
                      <a:r>
                        <a:rPr lang="fr-FR" sz="1200" b="0">
                          <a:solidFill>
                            <a:schemeClr val="tx1">
                              <a:lumMod val="65000"/>
                              <a:lumOff val="35000"/>
                            </a:schemeClr>
                          </a:solidFill>
                        </a:rPr>
                        <a:t>Livrable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867016"/>
                  </a:ext>
                </a:extLst>
              </a:tr>
              <a:tr h="370840">
                <a:tc>
                  <a:txBody>
                    <a:bodyPr/>
                    <a:lstStyle/>
                    <a:p>
                      <a:r>
                        <a:rPr lang="fr-FR" sz="1200" b="0">
                          <a:solidFill>
                            <a:schemeClr val="tx1">
                              <a:lumMod val="65000"/>
                              <a:lumOff val="35000"/>
                            </a:schemeClr>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359214"/>
                  </a:ext>
                </a:extLst>
              </a:tr>
            </a:tbl>
          </a:graphicData>
        </a:graphic>
      </p:graphicFrame>
      <p:sp>
        <p:nvSpPr>
          <p:cNvPr id="5" name="Oval 5">
            <a:extLst>
              <a:ext uri="{FF2B5EF4-FFF2-40B4-BE49-F238E27FC236}">
                <a16:creationId xmlns:a16="http://schemas.microsoft.com/office/drawing/2014/main" id="{804369F6-362B-76F5-8A8F-A91DC7B70994}"/>
              </a:ext>
            </a:extLst>
          </p:cNvPr>
          <p:cNvSpPr>
            <a:spLocks noChangeArrowheads="1"/>
          </p:cNvSpPr>
          <p:nvPr/>
        </p:nvSpPr>
        <p:spPr bwMode="auto">
          <a:xfrm>
            <a:off x="3893615" y="4633410"/>
            <a:ext cx="228008" cy="224333"/>
          </a:xfrm>
          <a:prstGeom prst="ellipse">
            <a:avLst/>
          </a:prstGeom>
          <a:solidFill>
            <a:srgbClr val="FB7568"/>
          </a:solidFill>
          <a:ln w="9525">
            <a:noFill/>
            <a:round/>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
        <p:nvSpPr>
          <p:cNvPr id="6" name="Oval 7">
            <a:extLst>
              <a:ext uri="{FF2B5EF4-FFF2-40B4-BE49-F238E27FC236}">
                <a16:creationId xmlns:a16="http://schemas.microsoft.com/office/drawing/2014/main" id="{98D392F2-791D-2451-EC39-4F86232E8080}"/>
              </a:ext>
            </a:extLst>
          </p:cNvPr>
          <p:cNvSpPr>
            <a:spLocks noChangeArrowheads="1"/>
          </p:cNvSpPr>
          <p:nvPr/>
        </p:nvSpPr>
        <p:spPr bwMode="auto">
          <a:xfrm>
            <a:off x="3893615" y="4272598"/>
            <a:ext cx="221547" cy="224333"/>
          </a:xfrm>
          <a:prstGeom prst="ellipse">
            <a:avLst/>
          </a:prstGeom>
          <a:solidFill>
            <a:srgbClr val="66FF33"/>
          </a:solidFill>
          <a:ln w="9525">
            <a:noFill/>
            <a:round/>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
        <p:nvSpPr>
          <p:cNvPr id="7" name="Oval 7">
            <a:extLst>
              <a:ext uri="{FF2B5EF4-FFF2-40B4-BE49-F238E27FC236}">
                <a16:creationId xmlns:a16="http://schemas.microsoft.com/office/drawing/2014/main" id="{5A83120B-51AB-3A20-12BA-4079B2F6BE08}"/>
              </a:ext>
            </a:extLst>
          </p:cNvPr>
          <p:cNvSpPr>
            <a:spLocks noChangeArrowheads="1"/>
          </p:cNvSpPr>
          <p:nvPr/>
        </p:nvSpPr>
        <p:spPr bwMode="auto">
          <a:xfrm>
            <a:off x="3893615" y="5395410"/>
            <a:ext cx="201238" cy="203768"/>
          </a:xfrm>
          <a:prstGeom prst="ellipse">
            <a:avLst/>
          </a:prstGeom>
          <a:solidFill>
            <a:srgbClr val="66FF33"/>
          </a:solidFill>
          <a:ln w="9525">
            <a:noFill/>
            <a:round/>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
        <p:nvSpPr>
          <p:cNvPr id="8" name="Oval 6">
            <a:extLst>
              <a:ext uri="{FF2B5EF4-FFF2-40B4-BE49-F238E27FC236}">
                <a16:creationId xmlns:a16="http://schemas.microsoft.com/office/drawing/2014/main" id="{F57C2F89-62FC-B3F7-C80B-C7C946137ECC}"/>
              </a:ext>
            </a:extLst>
          </p:cNvPr>
          <p:cNvSpPr>
            <a:spLocks noChangeArrowheads="1"/>
          </p:cNvSpPr>
          <p:nvPr/>
        </p:nvSpPr>
        <p:spPr bwMode="auto">
          <a:xfrm>
            <a:off x="3893615" y="5014410"/>
            <a:ext cx="228008" cy="224333"/>
          </a:xfrm>
          <a:prstGeom prst="ellipse">
            <a:avLst/>
          </a:prstGeom>
          <a:solidFill>
            <a:schemeClr val="accent4">
              <a:lumMod val="40000"/>
              <a:lumOff val="60000"/>
            </a:schemeClr>
          </a:solidFill>
          <a:ln w="9525">
            <a:noFill/>
            <a:round/>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Tree>
    <p:extLst>
      <p:ext uri="{BB962C8B-B14F-4D97-AF65-F5344CB8AC3E}">
        <p14:creationId xmlns:p14="http://schemas.microsoft.com/office/powerpoint/2010/main" val="14782578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fr-FR" altLang="fr-FR" dirty="0"/>
              <a:t>Extension: des livrables aux objectifs</a:t>
            </a:r>
          </a:p>
        </p:txBody>
      </p:sp>
      <p:graphicFrame>
        <p:nvGraphicFramePr>
          <p:cNvPr id="129057" name="Group 33"/>
          <p:cNvGraphicFramePr>
            <a:graphicFrameLocks noGrp="1"/>
          </p:cNvGraphicFramePr>
          <p:nvPr/>
        </p:nvGraphicFramePr>
        <p:xfrm>
          <a:off x="536578" y="1089384"/>
          <a:ext cx="7936114" cy="4919531"/>
        </p:xfrm>
        <a:graphic>
          <a:graphicData uri="http://schemas.openxmlformats.org/drawingml/2006/table">
            <a:tbl>
              <a:tblPr/>
              <a:tblGrid>
                <a:gridCol w="3441387">
                  <a:extLst>
                    <a:ext uri="{9D8B030D-6E8A-4147-A177-3AD203B41FA5}">
                      <a16:colId xmlns:a16="http://schemas.microsoft.com/office/drawing/2014/main" val="20000"/>
                    </a:ext>
                  </a:extLst>
                </a:gridCol>
                <a:gridCol w="2627290">
                  <a:extLst>
                    <a:ext uri="{9D8B030D-6E8A-4147-A177-3AD203B41FA5}">
                      <a16:colId xmlns:a16="http://schemas.microsoft.com/office/drawing/2014/main" val="20001"/>
                    </a:ext>
                  </a:extLst>
                </a:gridCol>
                <a:gridCol w="1867437">
                  <a:extLst>
                    <a:ext uri="{9D8B030D-6E8A-4147-A177-3AD203B41FA5}">
                      <a16:colId xmlns:a16="http://schemas.microsoft.com/office/drawing/2014/main" val="20002"/>
                    </a:ext>
                  </a:extLst>
                </a:gridCol>
              </a:tblGrid>
              <a:tr h="1035649">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Objectifs</a:t>
                      </a:r>
                    </a:p>
                  </a:txBody>
                  <a:tcPr marL="92075" marR="92075" marT="46038" marB="460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Critères de succès</a:t>
                      </a:r>
                      <a:b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b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(mesurables)</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Suivi qualité</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146261">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Objectifs généraux</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Contribution du projet à une stratégie globale</a:t>
                      </a:r>
                      <a:endParaRPr kumimoji="0" lang="fr-FR" altLang="fr-FR" sz="12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1. …   </a:t>
                      </a:r>
                      <a:endPar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2. …   </a:t>
                      </a: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3. …  </a:t>
                      </a:r>
                      <a:endPar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02088">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Objectifs spécifiques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Avantages directs générés par le projet</a:t>
                      </a:r>
                      <a:endParaRPr kumimoji="0" lang="fr-FR" altLang="fr-FR" sz="12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1. …   </a:t>
                      </a:r>
                      <a:endPar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2. …   </a:t>
                      </a: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3. …  </a:t>
                      </a:r>
                      <a:endPar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4. … </a:t>
                      </a:r>
                      <a:endPar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35533">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Livrables (Résultats)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Produit / service réalisé par le projet</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1. ...</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2. ...</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3. ...</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4. ...</a:t>
                      </a:r>
                      <a:endPar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40086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690" name="Object 2"/>
          <p:cNvGraphicFramePr>
            <a:graphicFrameLocks noChangeAspect="1"/>
          </p:cNvGraphicFramePr>
          <p:nvPr>
            <p:extLst>
              <p:ext uri="{D42A27DB-BD31-4B8C-83A1-F6EECF244321}">
                <p14:modId xmlns:p14="http://schemas.microsoft.com/office/powerpoint/2010/main" val="1964995335"/>
              </p:ext>
            </p:extLst>
          </p:nvPr>
        </p:nvGraphicFramePr>
        <p:xfrm>
          <a:off x="1422723" y="2418405"/>
          <a:ext cx="800100" cy="2141538"/>
        </p:xfrm>
        <a:graphic>
          <a:graphicData uri="http://schemas.openxmlformats.org/presentationml/2006/ole">
            <mc:AlternateContent xmlns:mc="http://schemas.openxmlformats.org/markup-compatibility/2006">
              <mc:Choice xmlns:v="urn:schemas-microsoft-com:vml" Requires="v">
                <p:oleObj name="Clip" r:id="rId3" imgW="1296504" imgH="3933687" progId="MS_ClipArt_Gallery.2">
                  <p:embed/>
                </p:oleObj>
              </mc:Choice>
              <mc:Fallback>
                <p:oleObj name="Clip" r:id="rId3" imgW="1296504" imgH="393368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723" y="2418405"/>
                        <a:ext cx="800100" cy="2141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2691" name="AutoShape 4"/>
          <p:cNvSpPr>
            <a:spLocks noChangeArrowheads="1"/>
          </p:cNvSpPr>
          <p:nvPr/>
        </p:nvSpPr>
        <p:spPr bwMode="auto">
          <a:xfrm>
            <a:off x="2375223" y="1888180"/>
            <a:ext cx="2495550" cy="838200"/>
          </a:xfrm>
          <a:prstGeom prst="wedgeRoundRectCallout">
            <a:avLst>
              <a:gd name="adj1" fmla="val -45421"/>
              <a:gd name="adj2" fmla="val 70074"/>
              <a:gd name="adj3" fmla="val 16667"/>
            </a:avLst>
          </a:prstGeom>
          <a:noFill/>
          <a:ln w="12700">
            <a:solidFill>
              <a:schemeClr val="tx1"/>
            </a:solidFill>
            <a:miter lim="800000"/>
            <a:headEnd/>
            <a:tailEnd/>
          </a:ln>
        </p:spPr>
        <p:txBody>
          <a:bodyPr/>
          <a:lstStyle/>
          <a:p>
            <a:pPr algn="ctr"/>
            <a:r>
              <a:rPr lang="fr-CH" sz="2200" i="1">
                <a:solidFill>
                  <a:schemeClr val="tx2"/>
                </a:solidFill>
              </a:rPr>
              <a:t>Oh, il faudrait juste ajouter…</a:t>
            </a:r>
          </a:p>
        </p:txBody>
      </p:sp>
      <p:sp>
        <p:nvSpPr>
          <p:cNvPr id="242693" name="Rectangle 6"/>
          <p:cNvSpPr>
            <a:spLocks noGrp="1" noChangeArrowheads="1"/>
          </p:cNvSpPr>
          <p:nvPr>
            <p:ph type="title"/>
          </p:nvPr>
        </p:nvSpPr>
        <p:spPr/>
        <p:txBody>
          <a:bodyPr/>
          <a:lstStyle/>
          <a:p>
            <a:r>
              <a:rPr lang="fr-CH">
                <a:latin typeface="Arial" charset="0"/>
                <a:ea typeface="ＭＳ Ｐゴシック" charset="0"/>
                <a:cs typeface="ＭＳ Ｐゴシック" charset="0"/>
              </a:rPr>
              <a:t>Gestion des modifications (changements)</a:t>
            </a:r>
          </a:p>
        </p:txBody>
      </p:sp>
    </p:spTree>
    <p:extLst>
      <p:ext uri="{BB962C8B-B14F-4D97-AF65-F5344CB8AC3E}">
        <p14:creationId xmlns:p14="http://schemas.microsoft.com/office/powerpoint/2010/main" val="981465752"/>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Comprendre la requête…</a:t>
            </a:r>
          </a:p>
        </p:txBody>
      </p:sp>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500312" y="542927"/>
            <a:ext cx="4357688" cy="6300787"/>
          </a:xfrm>
          <a:prstGeom prst="rect">
            <a:avLst/>
          </a:prstGeom>
        </p:spPr>
      </p:pic>
    </p:spTree>
    <p:extLst>
      <p:ext uri="{BB962C8B-B14F-4D97-AF65-F5344CB8AC3E}">
        <p14:creationId xmlns:p14="http://schemas.microsoft.com/office/powerpoint/2010/main" val="33575765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Processus</a:t>
            </a:r>
          </a:p>
        </p:txBody>
      </p:sp>
      <p:sp>
        <p:nvSpPr>
          <p:cNvPr id="248834" name="AutoShape 3"/>
          <p:cNvSpPr>
            <a:spLocks noChangeArrowheads="1"/>
          </p:cNvSpPr>
          <p:nvPr/>
        </p:nvSpPr>
        <p:spPr bwMode="auto">
          <a:xfrm>
            <a:off x="960438" y="1141413"/>
            <a:ext cx="1828800" cy="955675"/>
          </a:xfrm>
          <a:prstGeom prst="flowChartDocumen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spcBef>
                <a:spcPct val="50000"/>
              </a:spcBef>
            </a:pPr>
            <a:r>
              <a:rPr lang="fr-CH" sz="2200"/>
              <a:t>Requête de modification</a:t>
            </a:r>
          </a:p>
        </p:txBody>
      </p:sp>
      <p:sp>
        <p:nvSpPr>
          <p:cNvPr id="248835" name="AutoShape 4"/>
          <p:cNvSpPr>
            <a:spLocks noChangeArrowheads="1"/>
          </p:cNvSpPr>
          <p:nvPr/>
        </p:nvSpPr>
        <p:spPr bwMode="auto">
          <a:xfrm>
            <a:off x="965200" y="2347913"/>
            <a:ext cx="1828800" cy="941387"/>
          </a:xfrm>
          <a:prstGeom prst="flowChartDocumen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spcBef>
                <a:spcPct val="50000"/>
              </a:spcBef>
            </a:pPr>
            <a:r>
              <a:rPr lang="fr-CH" sz="2200"/>
              <a:t>Etude </a:t>
            </a:r>
            <a:br>
              <a:rPr lang="fr-CH" sz="2200"/>
            </a:br>
            <a:r>
              <a:rPr lang="fr-CH" sz="2200"/>
              <a:t>d</a:t>
            </a:r>
            <a:r>
              <a:rPr lang="ja-JP" altLang="fr-CH" sz="2200"/>
              <a:t>’</a:t>
            </a:r>
            <a:r>
              <a:rPr lang="fr-CH" altLang="ja-JP" sz="2200"/>
              <a:t>impact</a:t>
            </a:r>
            <a:endParaRPr lang="fr-CH" sz="2200"/>
          </a:p>
        </p:txBody>
      </p:sp>
      <p:sp>
        <p:nvSpPr>
          <p:cNvPr id="248836" name="AutoShape 5"/>
          <p:cNvSpPr>
            <a:spLocks noChangeArrowheads="1"/>
          </p:cNvSpPr>
          <p:nvPr/>
        </p:nvSpPr>
        <p:spPr bwMode="auto">
          <a:xfrm>
            <a:off x="833438" y="3603625"/>
            <a:ext cx="2165350" cy="1444625"/>
          </a:xfrm>
          <a:prstGeom prst="diamond">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p>
            <a:r>
              <a:rPr lang="fr-CH" sz="2200"/>
              <a:t>Analyse </a:t>
            </a:r>
            <a:br>
              <a:rPr lang="fr-CH" sz="2200"/>
            </a:br>
            <a:r>
              <a:rPr lang="fr-CH" sz="2200"/>
              <a:t>et choix</a:t>
            </a:r>
          </a:p>
        </p:txBody>
      </p:sp>
      <p:sp>
        <p:nvSpPr>
          <p:cNvPr id="248837" name="AutoShape 6"/>
          <p:cNvSpPr>
            <a:spLocks noChangeArrowheads="1"/>
          </p:cNvSpPr>
          <p:nvPr/>
        </p:nvSpPr>
        <p:spPr bwMode="auto">
          <a:xfrm>
            <a:off x="1006475" y="5324475"/>
            <a:ext cx="1817688" cy="1082675"/>
          </a:xfrm>
          <a:prstGeom prst="flowChartTerminator">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p>
            <a:pPr algn="ctr"/>
            <a:r>
              <a:rPr lang="fr-CH" sz="2200"/>
              <a:t>Modification</a:t>
            </a:r>
            <a:br>
              <a:rPr lang="fr-CH" sz="2200"/>
            </a:br>
            <a:r>
              <a:rPr lang="fr-CH" sz="2200"/>
              <a:t>approuvée</a:t>
            </a:r>
          </a:p>
        </p:txBody>
      </p:sp>
      <p:sp>
        <p:nvSpPr>
          <p:cNvPr id="248838" name="AutoShape 7"/>
          <p:cNvSpPr>
            <a:spLocks noChangeArrowheads="1"/>
          </p:cNvSpPr>
          <p:nvPr/>
        </p:nvSpPr>
        <p:spPr bwMode="auto">
          <a:xfrm>
            <a:off x="4008438" y="3795713"/>
            <a:ext cx="1817687" cy="1082675"/>
          </a:xfrm>
          <a:prstGeom prst="flowChartTerminator">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p>
            <a:pPr algn="ctr"/>
            <a:r>
              <a:rPr lang="fr-CH" sz="2200"/>
              <a:t>Modification</a:t>
            </a:r>
            <a:br>
              <a:rPr lang="fr-CH" sz="2200"/>
            </a:br>
            <a:r>
              <a:rPr lang="fr-CH" sz="2200"/>
              <a:t>refusée</a:t>
            </a:r>
          </a:p>
        </p:txBody>
      </p:sp>
      <p:sp>
        <p:nvSpPr>
          <p:cNvPr id="248840" name="Line 9"/>
          <p:cNvSpPr>
            <a:spLocks noChangeShapeType="1"/>
          </p:cNvSpPr>
          <p:nvPr/>
        </p:nvSpPr>
        <p:spPr bwMode="auto">
          <a:xfrm>
            <a:off x="1900238" y="2065338"/>
            <a:ext cx="0" cy="2254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1" name="Line 10"/>
          <p:cNvSpPr>
            <a:spLocks noChangeShapeType="1"/>
          </p:cNvSpPr>
          <p:nvPr/>
        </p:nvSpPr>
        <p:spPr bwMode="auto">
          <a:xfrm>
            <a:off x="1887538" y="3303588"/>
            <a:ext cx="0" cy="23971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2" name="Line 11"/>
          <p:cNvSpPr>
            <a:spLocks noChangeShapeType="1"/>
          </p:cNvSpPr>
          <p:nvPr/>
        </p:nvSpPr>
        <p:spPr bwMode="auto">
          <a:xfrm>
            <a:off x="3040063" y="4330700"/>
            <a:ext cx="928687"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3" name="Line 12"/>
          <p:cNvSpPr>
            <a:spLocks noChangeShapeType="1"/>
          </p:cNvSpPr>
          <p:nvPr/>
        </p:nvSpPr>
        <p:spPr bwMode="auto">
          <a:xfrm flipH="1">
            <a:off x="1901825" y="5076825"/>
            <a:ext cx="12700" cy="2254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4" name="Rectangle 1"/>
          <p:cNvSpPr>
            <a:spLocks noChangeArrowheads="1"/>
          </p:cNvSpPr>
          <p:nvPr/>
        </p:nvSpPr>
        <p:spPr bwMode="auto">
          <a:xfrm>
            <a:off x="3905249" y="1116013"/>
            <a:ext cx="4867275" cy="1101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42950" lvl="1" indent="-285750">
              <a:spcBef>
                <a:spcPct val="20000"/>
              </a:spcBef>
              <a:buClr>
                <a:srgbClr val="5F5F5F"/>
              </a:buClr>
              <a:buFont typeface="Arial" charset="0"/>
              <a:buChar char="–"/>
            </a:pPr>
            <a:r>
              <a:rPr lang="fr-CH" sz="2000">
                <a:solidFill>
                  <a:srgbClr val="5F5F5F"/>
                </a:solidFill>
                <a:latin typeface="Arial" charset="0"/>
              </a:rPr>
              <a:t>Il n'y a </a:t>
            </a:r>
            <a:r>
              <a:rPr lang="fr-CH" altLang="ja-JP" sz="2000">
                <a:solidFill>
                  <a:srgbClr val="5F5F5F"/>
                </a:solidFill>
                <a:latin typeface="Arial" charset="0"/>
              </a:rPr>
              <a:t>pas de petites modifications</a:t>
            </a:r>
          </a:p>
          <a:p>
            <a:pPr marL="742950" lvl="1" indent="-285750">
              <a:spcBef>
                <a:spcPct val="20000"/>
              </a:spcBef>
              <a:buClr>
                <a:srgbClr val="5F5F5F"/>
              </a:buClr>
              <a:buFont typeface="Arial" charset="0"/>
              <a:buChar char="–"/>
            </a:pPr>
            <a:r>
              <a:rPr lang="fr-CH" sz="2000">
                <a:solidFill>
                  <a:srgbClr val="5F5F5F"/>
                </a:solidFill>
                <a:latin typeface="Arial" charset="0"/>
              </a:rPr>
              <a:t>Documenter chaque modification</a:t>
            </a:r>
          </a:p>
          <a:p>
            <a:pPr marL="1143000" lvl="2" indent="-228600">
              <a:spcBef>
                <a:spcPct val="20000"/>
              </a:spcBef>
              <a:buClr>
                <a:srgbClr val="777777"/>
              </a:buClr>
              <a:buFontTx/>
              <a:buChar char="•"/>
            </a:pPr>
            <a:r>
              <a:rPr lang="fr-CH" sz="1800">
                <a:solidFill>
                  <a:srgbClr val="777777"/>
                </a:solidFill>
                <a:latin typeface="Arial" charset="0"/>
              </a:rPr>
              <a:t>même simplement…</a:t>
            </a:r>
          </a:p>
        </p:txBody>
      </p:sp>
    </p:spTree>
    <p:extLst>
      <p:ext uri="{BB962C8B-B14F-4D97-AF65-F5344CB8AC3E}">
        <p14:creationId xmlns:p14="http://schemas.microsoft.com/office/powerpoint/2010/main" val="135967360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Formulaire de gestion des modifications</a:t>
            </a:r>
          </a:p>
        </p:txBody>
      </p:sp>
      <p:graphicFrame>
        <p:nvGraphicFramePr>
          <p:cNvPr id="2" name="Tableau 1">
            <a:extLst>
              <a:ext uri="{FF2B5EF4-FFF2-40B4-BE49-F238E27FC236}">
                <a16:creationId xmlns:a16="http://schemas.microsoft.com/office/drawing/2014/main" id="{CABDEEA8-023E-C248-827B-A6A89516A307}"/>
              </a:ext>
            </a:extLst>
          </p:cNvPr>
          <p:cNvGraphicFramePr>
            <a:graphicFrameLocks noGrp="1"/>
          </p:cNvGraphicFramePr>
          <p:nvPr>
            <p:extLst>
              <p:ext uri="{D42A27DB-BD31-4B8C-83A1-F6EECF244321}">
                <p14:modId xmlns:p14="http://schemas.microsoft.com/office/powerpoint/2010/main" val="478962537"/>
              </p:ext>
            </p:extLst>
          </p:nvPr>
        </p:nvGraphicFramePr>
        <p:xfrm>
          <a:off x="517041" y="1022926"/>
          <a:ext cx="6096000" cy="5029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77721550"/>
                    </a:ext>
                  </a:extLst>
                </a:gridCol>
              </a:tblGrid>
              <a:tr h="370840">
                <a:tc>
                  <a:txBody>
                    <a:bodyPr/>
                    <a:lstStyle/>
                    <a:p>
                      <a:r>
                        <a:rPr lang="en-AU" err="1"/>
                        <a:t>Demandeur</a:t>
                      </a:r>
                      <a:r>
                        <a:rPr lang="en-AU"/>
                        <a:t>:</a:t>
                      </a:r>
                    </a:p>
                    <a:p>
                      <a:r>
                        <a:rPr lang="en-AU" b="0"/>
                        <a:t>Date:</a:t>
                      </a:r>
                    </a:p>
                  </a:txBody>
                  <a:tcPr/>
                </a:tc>
                <a:extLst>
                  <a:ext uri="{0D108BD9-81ED-4DB2-BD59-A6C34878D82A}">
                    <a16:rowId xmlns:a16="http://schemas.microsoft.com/office/drawing/2014/main" val="2426063608"/>
                  </a:ext>
                </a:extLst>
              </a:tr>
              <a:tr h="370840">
                <a:tc>
                  <a:txBody>
                    <a:bodyPr/>
                    <a:lstStyle/>
                    <a:p>
                      <a:pPr marL="285750" indent="-285750">
                        <a:buFont typeface="Arial" panose="020B0604020202020204" pitchFamily="34" charset="0"/>
                        <a:buChar char="•"/>
                      </a:pPr>
                      <a:r>
                        <a:rPr lang="en-AU"/>
                        <a:t>Situation </a:t>
                      </a:r>
                      <a:r>
                        <a:rPr lang="en-AU" err="1"/>
                        <a:t>initiale</a:t>
                      </a:r>
                      <a:r>
                        <a:rPr lang="en-AU"/>
                        <a:t>:</a:t>
                      </a:r>
                    </a:p>
                    <a:p>
                      <a:endParaRPr lang="en-AU"/>
                    </a:p>
                  </a:txBody>
                  <a:tcPr/>
                </a:tc>
                <a:extLst>
                  <a:ext uri="{0D108BD9-81ED-4DB2-BD59-A6C34878D82A}">
                    <a16:rowId xmlns:a16="http://schemas.microsoft.com/office/drawing/2014/main" val="2509283915"/>
                  </a:ext>
                </a:extLst>
              </a:tr>
              <a:tr h="370840">
                <a:tc>
                  <a:txBody>
                    <a:bodyPr/>
                    <a:lstStyle/>
                    <a:p>
                      <a:pPr marL="285750" indent="-285750">
                        <a:buFont typeface="Arial" panose="020B0604020202020204" pitchFamily="34" charset="0"/>
                        <a:buChar char="•"/>
                      </a:pPr>
                      <a:r>
                        <a:rPr lang="en-AU" dirty="0" err="1"/>
                        <a:t>Changement</a:t>
                      </a:r>
                      <a:r>
                        <a:rPr lang="en-AU" dirty="0"/>
                        <a:t> </a:t>
                      </a:r>
                      <a:r>
                        <a:rPr lang="en-AU" dirty="0" err="1"/>
                        <a:t>proposé</a:t>
                      </a:r>
                      <a:r>
                        <a:rPr lang="en-AU" dirty="0"/>
                        <a:t>:</a:t>
                      </a:r>
                    </a:p>
                    <a:p>
                      <a:endParaRPr lang="en-AU" dirty="0"/>
                    </a:p>
                  </a:txBody>
                  <a:tcPr/>
                </a:tc>
                <a:extLst>
                  <a:ext uri="{0D108BD9-81ED-4DB2-BD59-A6C34878D82A}">
                    <a16:rowId xmlns:a16="http://schemas.microsoft.com/office/drawing/2014/main" val="1865959180"/>
                  </a:ext>
                </a:extLst>
              </a:tr>
              <a:tr h="370840">
                <a:tc>
                  <a:txBody>
                    <a:bodyPr/>
                    <a:lstStyle/>
                    <a:p>
                      <a:pPr marL="285750" indent="-285750">
                        <a:buFont typeface="Arial" panose="020B0604020202020204" pitchFamily="34" charset="0"/>
                        <a:buChar char="•"/>
                      </a:pPr>
                      <a:r>
                        <a:rPr lang="en-AU" dirty="0"/>
                        <a:t>Raisons du </a:t>
                      </a:r>
                      <a:r>
                        <a:rPr lang="en-AU" dirty="0" err="1"/>
                        <a:t>changement</a:t>
                      </a:r>
                      <a:r>
                        <a:rPr lang="en-AU" dirty="0"/>
                        <a:t> (justification):</a:t>
                      </a:r>
                    </a:p>
                    <a:p>
                      <a:endParaRPr lang="en-AU" dirty="0"/>
                    </a:p>
                  </a:txBody>
                  <a:tcPr/>
                </a:tc>
                <a:extLst>
                  <a:ext uri="{0D108BD9-81ED-4DB2-BD59-A6C34878D82A}">
                    <a16:rowId xmlns:a16="http://schemas.microsoft.com/office/drawing/2014/main" val="3695196623"/>
                  </a:ext>
                </a:extLst>
              </a:tr>
              <a:tr h="370840">
                <a:tc>
                  <a:txBody>
                    <a:bodyPr/>
                    <a:lstStyle/>
                    <a:p>
                      <a:pPr marL="285750" indent="-285750">
                        <a:buFont typeface="Arial" panose="020B0604020202020204" pitchFamily="34" charset="0"/>
                        <a:buChar char="•"/>
                      </a:pPr>
                      <a:r>
                        <a:rPr lang="en-AU"/>
                        <a:t>Impacts </a:t>
                      </a:r>
                      <a:r>
                        <a:rPr lang="en-AU" err="1"/>
                        <a:t>si</a:t>
                      </a:r>
                      <a:r>
                        <a:rPr lang="en-AU"/>
                        <a:t> pas </a:t>
                      </a:r>
                      <a:r>
                        <a:rPr lang="en-AU" err="1"/>
                        <a:t>implémenté</a:t>
                      </a:r>
                      <a:r>
                        <a:rPr lang="en-AU"/>
                        <a:t>:</a:t>
                      </a:r>
                    </a:p>
                    <a:p>
                      <a:endParaRPr lang="en-AU"/>
                    </a:p>
                  </a:txBody>
                  <a:tcPr/>
                </a:tc>
                <a:extLst>
                  <a:ext uri="{0D108BD9-81ED-4DB2-BD59-A6C34878D82A}">
                    <a16:rowId xmlns:a16="http://schemas.microsoft.com/office/drawing/2014/main" val="2154869940"/>
                  </a:ext>
                </a:extLst>
              </a:tr>
              <a:tr h="370840">
                <a:tc>
                  <a:txBody>
                    <a:bodyPr/>
                    <a:lstStyle/>
                    <a:p>
                      <a:r>
                        <a:rPr lang="en-AU" b="1" dirty="0" err="1">
                          <a:solidFill>
                            <a:schemeClr val="bg1"/>
                          </a:solidFill>
                        </a:rPr>
                        <a:t>Evaluation</a:t>
                      </a:r>
                      <a:r>
                        <a:rPr lang="en-AU" b="0" dirty="0" err="1">
                          <a:solidFill>
                            <a:schemeClr val="bg1"/>
                          </a:solidFill>
                        </a:rPr>
                        <a:t> (Chef(fe) projet)</a:t>
                      </a:r>
                      <a:endParaRPr lang="en-AU" b="0" dirty="0">
                        <a:solidFill>
                          <a:schemeClr val="bg1"/>
                        </a:solidFill>
                      </a:endParaRPr>
                    </a:p>
                    <a:p>
                      <a:r>
                        <a:rPr lang="en-AU" dirty="0">
                          <a:solidFill>
                            <a:schemeClr val="bg1"/>
                          </a:solidFill>
                        </a:rPr>
                        <a:t>Impacts (objectifs, coûts, délais):</a:t>
                      </a:r>
                    </a:p>
                    <a:p>
                      <a:r>
                        <a:rPr lang="en-AU" dirty="0">
                          <a:solidFill>
                            <a:schemeClr val="bg1"/>
                          </a:solidFill>
                        </a:rPr>
                        <a:t>Risques: </a:t>
                      </a:r>
                    </a:p>
                  </a:txBody>
                  <a:tcPr>
                    <a:solidFill>
                      <a:schemeClr val="accent1"/>
                    </a:solidFill>
                  </a:tcPr>
                </a:tc>
                <a:extLst>
                  <a:ext uri="{0D108BD9-81ED-4DB2-BD59-A6C34878D82A}">
                    <a16:rowId xmlns:a16="http://schemas.microsoft.com/office/drawing/2014/main" val="2094901221"/>
                  </a:ext>
                </a:extLst>
              </a:tr>
              <a:tr h="370840">
                <a:tc>
                  <a:txBody>
                    <a:bodyPr/>
                    <a:lstStyle/>
                    <a:p>
                      <a:r>
                        <a:rPr lang="en-AU" b="1" dirty="0" err="1">
                          <a:solidFill>
                            <a:schemeClr val="bg1"/>
                          </a:solidFill>
                        </a:rPr>
                        <a:t>Décision </a:t>
                      </a:r>
                      <a:r>
                        <a:rPr lang="en-AU" b="0" dirty="0" err="1">
                          <a:solidFill>
                            <a:schemeClr val="bg1"/>
                          </a:solidFill>
                        </a:rPr>
                        <a:t>(COPIL)</a:t>
                      </a:r>
                      <a:endParaRPr lang="en-AU" b="0" dirty="0">
                        <a:solidFill>
                          <a:schemeClr val="bg1"/>
                        </a:solidFill>
                      </a:endParaRPr>
                    </a:p>
                    <a:p>
                      <a:r>
                        <a:rPr lang="en-AU" dirty="0" err="1">
                          <a:solidFill>
                            <a:schemeClr val="bg1"/>
                          </a:solidFill>
                        </a:rPr>
                        <a:t>Validé</a:t>
                      </a:r>
                      <a:r>
                        <a:rPr lang="en-AU" dirty="0">
                          <a:solidFill>
                            <a:schemeClr val="bg1"/>
                          </a:solidFill>
                        </a:rPr>
                        <a:t> / </a:t>
                      </a:r>
                      <a:r>
                        <a:rPr lang="en-AU" dirty="0" err="1">
                          <a:solidFill>
                            <a:schemeClr val="bg1"/>
                          </a:solidFill>
                        </a:rPr>
                        <a:t>Refusé</a:t>
                      </a:r>
                    </a:p>
                    <a:p>
                      <a:r>
                        <a:rPr lang="en-AU" dirty="0" err="1">
                          <a:solidFill>
                            <a:schemeClr val="bg1"/>
                          </a:solidFill>
                        </a:rPr>
                        <a:t>Justification: </a:t>
                      </a:r>
                      <a:endParaRPr lang="en-AU" dirty="0">
                        <a:solidFill>
                          <a:schemeClr val="bg1"/>
                        </a:solidFill>
                      </a:endParaRPr>
                    </a:p>
                  </a:txBody>
                  <a:tcPr>
                    <a:solidFill>
                      <a:schemeClr val="accent1"/>
                    </a:solidFill>
                  </a:tcPr>
                </a:tc>
                <a:extLst>
                  <a:ext uri="{0D108BD9-81ED-4DB2-BD59-A6C34878D82A}">
                    <a16:rowId xmlns:a16="http://schemas.microsoft.com/office/drawing/2014/main" val="2176638084"/>
                  </a:ext>
                </a:extLst>
              </a:tr>
            </a:tbl>
          </a:graphicData>
        </a:graphic>
      </p:graphicFrame>
    </p:spTree>
    <p:extLst>
      <p:ext uri="{BB962C8B-B14F-4D97-AF65-F5344CB8AC3E}">
        <p14:creationId xmlns:p14="http://schemas.microsoft.com/office/powerpoint/2010/main" val="187508244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ChangeArrowheads="1"/>
          </p:cNvSpPr>
          <p:nvPr/>
        </p:nvSpPr>
        <p:spPr bwMode="auto">
          <a:xfrm>
            <a:off x="7086600" y="2676525"/>
            <a:ext cx="1316038"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p:txBody>
      </p:sp>
      <p:sp>
        <p:nvSpPr>
          <p:cNvPr id="259074" name="Line 3"/>
          <p:cNvSpPr>
            <a:spLocks noChangeShapeType="1"/>
          </p:cNvSpPr>
          <p:nvPr/>
        </p:nvSpPr>
        <p:spPr bwMode="auto">
          <a:xfrm flipH="1">
            <a:off x="17573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sp>
        <p:nvSpPr>
          <p:cNvPr id="259077" name="Rectangle 7"/>
          <p:cNvSpPr>
            <a:spLocks noChangeArrowheads="1"/>
          </p:cNvSpPr>
          <p:nvPr/>
        </p:nvSpPr>
        <p:spPr bwMode="auto">
          <a:xfrm>
            <a:off x="2308225" y="1741488"/>
            <a:ext cx="4030663"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en-US" sz="1400" i="1">
                <a:solidFill>
                  <a:srgbClr val="5F5F5F"/>
                </a:solidFill>
                <a:latin typeface="Arial" charset="0"/>
              </a:rPr>
              <a:t>« Si j’ai pu voir si loin, c’est que j’étais hissé sur des épaules de géants. »</a:t>
            </a:r>
          </a:p>
          <a:p>
            <a:pPr marL="6350" indent="-6350">
              <a:lnSpc>
                <a:spcPct val="90000"/>
              </a:lnSpc>
              <a:spcBef>
                <a:spcPct val="20000"/>
              </a:spcBef>
              <a:buClr>
                <a:schemeClr val="tx1"/>
              </a:buClr>
            </a:pPr>
            <a:r>
              <a:rPr lang="fr-FR" sz="1400" i="1">
                <a:solidFill>
                  <a:srgbClr val="5F5F5F"/>
                </a:solidFill>
                <a:latin typeface="Arial" charset="0"/>
              </a:rPr>
              <a:t>	Isaac Newton [1642-1727]</a:t>
            </a:r>
          </a:p>
        </p:txBody>
      </p:sp>
      <p:sp>
        <p:nvSpPr>
          <p:cNvPr id="259079" name="Rectangle 4"/>
          <p:cNvSpPr>
            <a:spLocks noChangeArrowheads="1"/>
          </p:cNvSpPr>
          <p:nvPr/>
        </p:nvSpPr>
        <p:spPr bwMode="auto">
          <a:xfrm>
            <a:off x="2263775" y="4916488"/>
            <a:ext cx="5202238" cy="153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nSpc>
                <a:spcPct val="80000"/>
              </a:lnSpc>
              <a:spcBef>
                <a:spcPct val="20000"/>
              </a:spcBef>
              <a:buClr>
                <a:schemeClr val="tx1"/>
              </a:buClr>
            </a:pPr>
            <a:r>
              <a:rPr lang="fr-CH" sz="1200">
                <a:solidFill>
                  <a:srgbClr val="808080"/>
                </a:solidFill>
                <a:latin typeface="Arial" charset="0"/>
              </a:rPr>
              <a:t>Sources:</a:t>
            </a:r>
          </a:p>
          <a:p>
            <a:pPr>
              <a:lnSpc>
                <a:spcPct val="80000"/>
              </a:lnSpc>
              <a:spcBef>
                <a:spcPct val="20000"/>
              </a:spcBef>
              <a:buClr>
                <a:schemeClr val="tx1"/>
              </a:buClr>
            </a:pPr>
            <a:r>
              <a:rPr lang="fr-CH" sz="1200">
                <a:solidFill>
                  <a:srgbClr val="808080"/>
                </a:solidFill>
                <a:latin typeface="Arial" charset="0"/>
              </a:rPr>
              <a:t>J. Meredith, S. Mantel; </a:t>
            </a:r>
            <a:r>
              <a:rPr lang="fr-CH" sz="1200" b="1" i="1">
                <a:solidFill>
                  <a:srgbClr val="808080"/>
                </a:solidFill>
                <a:latin typeface="Arial" charset="0"/>
              </a:rPr>
              <a:t>Project management, a managerial approach</a:t>
            </a:r>
            <a:r>
              <a:rPr lang="fr-CH" sz="1200" i="1">
                <a:solidFill>
                  <a:srgbClr val="808080"/>
                </a:solidFill>
                <a:latin typeface="Arial" charset="0"/>
              </a:rPr>
              <a:t>, </a:t>
            </a:r>
            <a:r>
              <a:rPr lang="fr-CH" sz="1200">
                <a:solidFill>
                  <a:srgbClr val="808080"/>
                </a:solidFill>
                <a:latin typeface="Arial" charset="0"/>
              </a:rPr>
              <a:t>John Wiley &amp; Sons, New York, 2000</a:t>
            </a:r>
          </a:p>
          <a:p>
            <a:pPr>
              <a:lnSpc>
                <a:spcPct val="80000"/>
              </a:lnSpc>
              <a:spcBef>
                <a:spcPct val="20000"/>
              </a:spcBef>
              <a:buClr>
                <a:schemeClr val="tx1"/>
              </a:buClr>
            </a:pPr>
            <a:r>
              <a:rPr lang="fr-CH" sz="1200">
                <a:solidFill>
                  <a:srgbClr val="808080"/>
                </a:solidFill>
                <a:latin typeface="Arial" charset="0"/>
              </a:rPr>
              <a:t>Wisocki, Beck, Clane; </a:t>
            </a:r>
            <a:r>
              <a:rPr lang="fr-CH" sz="1200" b="1" i="1">
                <a:solidFill>
                  <a:srgbClr val="808080"/>
                </a:solidFill>
                <a:latin typeface="Arial" charset="0"/>
              </a:rPr>
              <a:t>Effective Project Management</a:t>
            </a:r>
            <a:r>
              <a:rPr lang="fr-CH" sz="1200" i="1">
                <a:solidFill>
                  <a:srgbClr val="808080"/>
                </a:solidFill>
                <a:latin typeface="Arial" charset="0"/>
              </a:rPr>
              <a:t>, </a:t>
            </a:r>
            <a:r>
              <a:rPr lang="fr-CH" sz="1200">
                <a:solidFill>
                  <a:srgbClr val="808080"/>
                </a:solidFill>
                <a:latin typeface="Arial" charset="0"/>
              </a:rPr>
              <a:t>2nd Edition</a:t>
            </a:r>
            <a:r>
              <a:rPr lang="fr-CH" sz="1200" i="1">
                <a:solidFill>
                  <a:srgbClr val="808080"/>
                </a:solidFill>
                <a:latin typeface="Arial" charset="0"/>
              </a:rPr>
              <a:t>, </a:t>
            </a:r>
            <a:r>
              <a:rPr lang="fr-CH" sz="1200">
                <a:solidFill>
                  <a:srgbClr val="808080"/>
                </a:solidFill>
                <a:latin typeface="Arial" charset="0"/>
              </a:rPr>
              <a:t>Wiley and Sons, New York, 2000</a:t>
            </a:r>
          </a:p>
          <a:p>
            <a:pPr>
              <a:lnSpc>
                <a:spcPct val="80000"/>
              </a:lnSpc>
              <a:spcBef>
                <a:spcPct val="20000"/>
              </a:spcBef>
              <a:buClr>
                <a:schemeClr val="tx1"/>
              </a:buClr>
              <a:buFontTx/>
              <a:buChar char="•"/>
            </a:pPr>
            <a:endParaRPr lang="fr-CH" sz="1200">
              <a:solidFill>
                <a:srgbClr val="808080"/>
              </a:solidFill>
              <a:latin typeface="Arial" charset="0"/>
            </a:endParaRPr>
          </a:p>
        </p:txBody>
      </p:sp>
      <p:sp>
        <p:nvSpPr>
          <p:cNvPr id="2" name="Titre 1"/>
          <p:cNvSpPr>
            <a:spLocks noGrp="1"/>
          </p:cNvSpPr>
          <p:nvPr>
            <p:ph type="title"/>
          </p:nvPr>
        </p:nvSpPr>
        <p:spPr/>
        <p:txBody>
          <a:bodyPr/>
          <a:lstStyle/>
          <a:p>
            <a:r>
              <a:rPr lang="en-US"/>
              <a:t>Cl</a:t>
            </a:r>
            <a:r>
              <a:rPr lang="fr-CH" err="1"/>
              <a:t>ôture</a:t>
            </a:r>
            <a:endParaRPr lang="en-US"/>
          </a:p>
        </p:txBody>
      </p:sp>
      <p:sp>
        <p:nvSpPr>
          <p:cNvPr id="3" name="Espace réservé du texte 2"/>
          <p:cNvSpPr>
            <a:spLocks noGrp="1"/>
          </p:cNvSpPr>
          <p:nvPr>
            <p:ph type="body" sz="quarter" idx="10"/>
          </p:nvPr>
        </p:nvSpPr>
        <p:spPr/>
        <p:txBody>
          <a:bodyPr/>
          <a:lstStyle/>
          <a:p>
            <a:r>
              <a:rPr lang="en-US"/>
              <a:t>5</a:t>
            </a:r>
          </a:p>
        </p:txBody>
      </p:sp>
    </p:spTree>
    <p:extLst>
      <p:ext uri="{BB962C8B-B14F-4D97-AF65-F5344CB8AC3E}">
        <p14:creationId xmlns:p14="http://schemas.microsoft.com/office/powerpoint/2010/main" val="981533310"/>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AU"/>
              <a:t>Une question de </a:t>
            </a:r>
            <a:r>
              <a:rPr lang="en-AU" err="1"/>
              <a:t>pondération</a:t>
            </a:r>
            <a:r>
              <a:rPr lang="en-AU"/>
              <a: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63120341"/>
              </p:ext>
            </p:extLst>
          </p:nvPr>
        </p:nvGraphicFramePr>
        <p:xfrm>
          <a:off x="1323031" y="1417983"/>
          <a:ext cx="6852601" cy="502257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5035826" y="2897903"/>
            <a:ext cx="1601721" cy="461665"/>
          </a:xfrm>
          <a:prstGeom prst="rect">
            <a:avLst/>
          </a:prstGeom>
          <a:noFill/>
        </p:spPr>
        <p:txBody>
          <a:bodyPr wrap="none" rtlCol="0">
            <a:spAutoFit/>
          </a:bodyPr>
          <a:lstStyle/>
          <a:p>
            <a:r>
              <a:rPr lang="en-AU" err="1"/>
              <a:t>Préparation</a:t>
            </a:r>
            <a:endParaRPr lang="en-AU"/>
          </a:p>
        </p:txBody>
      </p:sp>
      <p:sp>
        <p:nvSpPr>
          <p:cNvPr id="6" name="ZoneTexte 5"/>
          <p:cNvSpPr txBox="1"/>
          <p:nvPr/>
        </p:nvSpPr>
        <p:spPr>
          <a:xfrm>
            <a:off x="3806684" y="4499112"/>
            <a:ext cx="1566454" cy="461665"/>
          </a:xfrm>
          <a:prstGeom prst="rect">
            <a:avLst/>
          </a:prstGeom>
          <a:noFill/>
        </p:spPr>
        <p:txBody>
          <a:bodyPr wrap="none" rtlCol="0">
            <a:spAutoFit/>
          </a:bodyPr>
          <a:lstStyle/>
          <a:p>
            <a:r>
              <a:rPr lang="en-AU"/>
              <a:t>Réalisation</a:t>
            </a:r>
          </a:p>
        </p:txBody>
      </p:sp>
      <p:sp>
        <p:nvSpPr>
          <p:cNvPr id="7" name="ZoneTexte 6"/>
          <p:cNvSpPr txBox="1"/>
          <p:nvPr/>
        </p:nvSpPr>
        <p:spPr>
          <a:xfrm>
            <a:off x="3743733" y="964545"/>
            <a:ext cx="1192955" cy="461665"/>
          </a:xfrm>
          <a:prstGeom prst="rect">
            <a:avLst/>
          </a:prstGeom>
          <a:noFill/>
        </p:spPr>
        <p:txBody>
          <a:bodyPr wrap="none" rtlCol="0">
            <a:spAutoFit/>
          </a:bodyPr>
          <a:lstStyle/>
          <a:p>
            <a:r>
              <a:rPr lang="en-AU"/>
              <a:t>Analyse</a:t>
            </a:r>
          </a:p>
        </p:txBody>
      </p:sp>
      <p:cxnSp>
        <p:nvCxnSpPr>
          <p:cNvPr id="9" name="Connecteur droit 8"/>
          <p:cNvCxnSpPr>
            <a:stCxn id="7" idx="2"/>
          </p:cNvCxnSpPr>
          <p:nvPr/>
        </p:nvCxnSpPr>
        <p:spPr bwMode="auto">
          <a:xfrm>
            <a:off x="4340211" y="1426210"/>
            <a:ext cx="165528" cy="693929"/>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0582863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Impact de la Clôture</a:t>
            </a:r>
          </a:p>
        </p:txBody>
      </p:sp>
      <p:sp>
        <p:nvSpPr>
          <p:cNvPr id="261123" name="Text Box 4"/>
          <p:cNvSpPr txBox="1">
            <a:spLocks noChangeArrowheads="1"/>
          </p:cNvSpPr>
          <p:nvPr/>
        </p:nvSpPr>
        <p:spPr bwMode="auto">
          <a:xfrm>
            <a:off x="3002066" y="1433899"/>
            <a:ext cx="2965242" cy="1446550"/>
          </a:xfrm>
          <a:prstGeom prst="rect">
            <a:avLst/>
          </a:prstGeom>
          <a:noFill/>
          <a:ln w="38100">
            <a:solidFill>
              <a:schemeClr val="tx1"/>
            </a:solidFill>
            <a:miter lim="800000"/>
            <a:headEnd type="none" w="sm" len="sm"/>
            <a:tailEnd type="none" w="sm" len="sm"/>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fr-CH" sz="2200">
              <a:solidFill>
                <a:schemeClr val="tx2"/>
              </a:solidFill>
            </a:endParaRPr>
          </a:p>
          <a:p>
            <a:pPr algn="ctr">
              <a:spcBef>
                <a:spcPct val="50000"/>
              </a:spcBef>
            </a:pPr>
            <a:r>
              <a:rPr lang="fr-CH" sz="2200">
                <a:solidFill>
                  <a:schemeClr val="tx2"/>
                </a:solidFill>
              </a:rPr>
              <a:t>Qualité de la clôture</a:t>
            </a:r>
          </a:p>
          <a:p>
            <a:pPr algn="ctr">
              <a:spcBef>
                <a:spcPct val="50000"/>
              </a:spcBef>
            </a:pPr>
            <a:endParaRPr lang="fr-CH" sz="2200">
              <a:solidFill>
                <a:schemeClr val="tx2"/>
              </a:solidFill>
            </a:endParaRPr>
          </a:p>
        </p:txBody>
      </p:sp>
      <p:sp>
        <p:nvSpPr>
          <p:cNvPr id="261125" name="Line 6"/>
          <p:cNvSpPr>
            <a:spLocks noChangeShapeType="1"/>
          </p:cNvSpPr>
          <p:nvPr/>
        </p:nvSpPr>
        <p:spPr bwMode="auto">
          <a:xfrm flipH="1">
            <a:off x="2101849" y="3048724"/>
            <a:ext cx="1831521" cy="1641925"/>
          </a:xfrm>
          <a:prstGeom prst="line">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fr-FR">
              <a:solidFill>
                <a:schemeClr val="tx2"/>
              </a:solidFill>
            </a:endParaRPr>
          </a:p>
        </p:txBody>
      </p:sp>
      <p:sp>
        <p:nvSpPr>
          <p:cNvPr id="261126" name="Text Box 7"/>
          <p:cNvSpPr txBox="1">
            <a:spLocks noChangeArrowheads="1"/>
          </p:cNvSpPr>
          <p:nvPr/>
        </p:nvSpPr>
        <p:spPr bwMode="auto">
          <a:xfrm>
            <a:off x="277813" y="4760499"/>
            <a:ext cx="25717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altLang="ja-JP" sz="1800">
                <a:solidFill>
                  <a:schemeClr val="tx2"/>
                </a:solidFill>
              </a:rPr>
              <a:t>succès/échec du projet</a:t>
            </a:r>
            <a:endParaRPr lang="fr-CH" sz="1800">
              <a:solidFill>
                <a:schemeClr val="tx2"/>
              </a:solidFill>
            </a:endParaRPr>
          </a:p>
        </p:txBody>
      </p:sp>
      <p:sp>
        <p:nvSpPr>
          <p:cNvPr id="261127" name="Text Box 8"/>
          <p:cNvSpPr txBox="1">
            <a:spLocks noChangeArrowheads="1"/>
          </p:cNvSpPr>
          <p:nvPr/>
        </p:nvSpPr>
        <p:spPr bwMode="auto">
          <a:xfrm>
            <a:off x="3140075" y="4760499"/>
            <a:ext cx="26892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800" b="1">
                <a:solidFill>
                  <a:schemeClr val="tx2"/>
                </a:solidFill>
              </a:rPr>
              <a:t>A</a:t>
            </a:r>
            <a:r>
              <a:rPr lang="fr-CH" altLang="ja-JP" sz="1800" b="1">
                <a:solidFill>
                  <a:schemeClr val="tx2"/>
                </a:solidFill>
              </a:rPr>
              <a:t>ttitude face au projet (arrière goût)</a:t>
            </a:r>
            <a:endParaRPr lang="fr-CH" sz="1800" b="1">
              <a:solidFill>
                <a:schemeClr val="tx2"/>
              </a:solidFill>
            </a:endParaRPr>
          </a:p>
        </p:txBody>
      </p:sp>
      <p:sp>
        <p:nvSpPr>
          <p:cNvPr id="261128" name="Text Box 9"/>
          <p:cNvSpPr txBox="1">
            <a:spLocks noChangeArrowheads="1"/>
          </p:cNvSpPr>
          <p:nvPr/>
        </p:nvSpPr>
        <p:spPr bwMode="auto">
          <a:xfrm>
            <a:off x="6309691" y="4760499"/>
            <a:ext cx="20921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800" b="1">
                <a:solidFill>
                  <a:schemeClr val="tx2"/>
                </a:solidFill>
              </a:rPr>
              <a:t>A</a:t>
            </a:r>
            <a:r>
              <a:rPr lang="fr-CH" altLang="ja-JP" sz="1800" b="1">
                <a:solidFill>
                  <a:schemeClr val="tx2"/>
                </a:solidFill>
              </a:rPr>
              <a:t>pprentissage</a:t>
            </a:r>
          </a:p>
          <a:p>
            <a:r>
              <a:rPr lang="fr-CH" sz="1800" b="1">
                <a:solidFill>
                  <a:schemeClr val="tx2"/>
                </a:solidFill>
              </a:rPr>
              <a:t>(KSF/KFF)</a:t>
            </a:r>
          </a:p>
        </p:txBody>
      </p:sp>
      <p:sp>
        <p:nvSpPr>
          <p:cNvPr id="261129" name="Line 10"/>
          <p:cNvSpPr>
            <a:spLocks noChangeShapeType="1"/>
          </p:cNvSpPr>
          <p:nvPr/>
        </p:nvSpPr>
        <p:spPr bwMode="auto">
          <a:xfrm flipH="1">
            <a:off x="4357688" y="3048725"/>
            <a:ext cx="25626" cy="1543500"/>
          </a:xfrm>
          <a:prstGeom prst="line">
            <a:avLst/>
          </a:prstGeom>
          <a:noFill/>
          <a:ln w="762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fr-FR">
              <a:solidFill>
                <a:schemeClr val="tx2"/>
              </a:solidFill>
            </a:endParaRPr>
          </a:p>
        </p:txBody>
      </p:sp>
      <p:sp>
        <p:nvSpPr>
          <p:cNvPr id="261130" name="Line 11"/>
          <p:cNvSpPr>
            <a:spLocks noChangeShapeType="1"/>
          </p:cNvSpPr>
          <p:nvPr/>
        </p:nvSpPr>
        <p:spPr bwMode="auto">
          <a:xfrm>
            <a:off x="5094515" y="3048724"/>
            <a:ext cx="1860077" cy="1641926"/>
          </a:xfrm>
          <a:prstGeom prst="line">
            <a:avLst/>
          </a:prstGeom>
          <a:noFill/>
          <a:ln w="762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fr-FR">
              <a:solidFill>
                <a:schemeClr val="tx2"/>
              </a:solidFill>
            </a:endParaRPr>
          </a:p>
        </p:txBody>
      </p:sp>
    </p:spTree>
    <p:extLst>
      <p:ext uri="{BB962C8B-B14F-4D97-AF65-F5344CB8AC3E}">
        <p14:creationId xmlns:p14="http://schemas.microsoft.com/office/powerpoint/2010/main" val="162541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A1E03-1AD8-734C-A0A3-A98B5C97919A}"/>
              </a:ext>
            </a:extLst>
          </p:cNvPr>
          <p:cNvSpPr>
            <a:spLocks noGrp="1"/>
          </p:cNvSpPr>
          <p:nvPr>
            <p:ph type="title"/>
          </p:nvPr>
        </p:nvSpPr>
        <p:spPr/>
        <p:txBody>
          <a:bodyPr/>
          <a:lstStyle/>
          <a:p>
            <a:r>
              <a:rPr lang="en-AU" err="1"/>
              <a:t>Différence</a:t>
            </a:r>
            <a:r>
              <a:rPr lang="en-AU"/>
              <a:t> entre les </a:t>
            </a:r>
            <a:r>
              <a:rPr lang="en-AU" err="1"/>
              <a:t>deux</a:t>
            </a:r>
            <a:r>
              <a:rPr lang="en-AU"/>
              <a:t> </a:t>
            </a:r>
            <a:r>
              <a:rPr lang="en-AU" err="1"/>
              <a:t>définitions</a:t>
            </a:r>
            <a:r>
              <a:rPr lang="en-AU"/>
              <a:t> ?</a:t>
            </a:r>
          </a:p>
        </p:txBody>
      </p:sp>
    </p:spTree>
    <p:extLst>
      <p:ext uri="{BB962C8B-B14F-4D97-AF65-F5344CB8AC3E}">
        <p14:creationId xmlns:p14="http://schemas.microsoft.com/office/powerpoint/2010/main" val="4137092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AU" err="1"/>
              <a:t>Contenu</a:t>
            </a:r>
            <a:endParaRPr lang="en-AU"/>
          </a:p>
        </p:txBody>
      </p:sp>
      <p:sp>
        <p:nvSpPr>
          <p:cNvPr id="3" name="Espace réservé du contenu 2"/>
          <p:cNvSpPr>
            <a:spLocks noGrp="1"/>
          </p:cNvSpPr>
          <p:nvPr>
            <p:ph idx="1"/>
          </p:nvPr>
        </p:nvSpPr>
        <p:spPr>
          <a:xfrm>
            <a:off x="433911" y="1162078"/>
            <a:ext cx="7741722" cy="4724400"/>
          </a:xfrm>
        </p:spPr>
        <p:txBody>
          <a:bodyPr/>
          <a:lstStyle/>
          <a:p>
            <a:r>
              <a:rPr lang="en-AU" dirty="0" err="1"/>
              <a:t>Partie</a:t>
            </a:r>
            <a:r>
              <a:rPr lang="en-AU" dirty="0"/>
              <a:t> Descriptive</a:t>
            </a:r>
          </a:p>
          <a:p>
            <a:pPr lvl="1"/>
            <a:r>
              <a:rPr lang="en-AU" dirty="0"/>
              <a:t>P</a:t>
            </a:r>
            <a:r>
              <a:rPr lang="en-AU" dirty="0" err="1"/>
              <a:t>roblèmes</a:t>
            </a:r>
            <a:r>
              <a:rPr lang="en-AU" dirty="0"/>
              <a:t> </a:t>
            </a:r>
            <a:r>
              <a:rPr lang="en-AU" dirty="0" err="1"/>
              <a:t>rencontrés</a:t>
            </a:r>
            <a:endParaRPr lang="en-AU" dirty="0"/>
          </a:p>
          <a:p>
            <a:pPr lvl="1"/>
            <a:r>
              <a:rPr lang="en-AU" dirty="0"/>
              <a:t>E</a:t>
            </a:r>
            <a:r>
              <a:rPr lang="en-AU" dirty="0" err="1"/>
              <a:t>fficience</a:t>
            </a:r>
            <a:r>
              <a:rPr lang="en-AU" dirty="0"/>
              <a:t> de </a:t>
            </a:r>
            <a:r>
              <a:rPr lang="en-AU" dirty="0" err="1"/>
              <a:t>réalisation</a:t>
            </a:r>
            <a:endParaRPr lang="en-AU" dirty="0"/>
          </a:p>
          <a:p>
            <a:pPr lvl="1"/>
            <a:r>
              <a:rPr lang="en-AU" dirty="0" err="1"/>
              <a:t>A</a:t>
            </a:r>
            <a:r>
              <a:rPr lang="en-AU" dirty="0"/>
              <a:t>tteinte des </a:t>
            </a:r>
            <a:r>
              <a:rPr lang="en-AU" dirty="0" err="1"/>
              <a:t>résultats</a:t>
            </a:r>
            <a:r>
              <a:rPr lang="en-AU" dirty="0"/>
              <a:t> </a:t>
            </a:r>
            <a:r>
              <a:rPr lang="en-AU" dirty="0" err="1"/>
              <a:t>(livrables)</a:t>
            </a:r>
          </a:p>
          <a:p>
            <a:pPr lvl="1"/>
            <a:r>
              <a:rPr lang="en-AU" dirty="0" err="1"/>
              <a:t>Atteinte des objectifs spécifiques, généraux</a:t>
            </a:r>
            <a:endParaRPr lang="en-AU" dirty="0"/>
          </a:p>
          <a:p>
            <a:pPr marL="457200" lvl="1" indent="0">
              <a:buNone/>
            </a:pPr>
            <a:endParaRPr lang="en-AU" dirty="0"/>
          </a:p>
          <a:p>
            <a:r>
              <a:rPr lang="en-AU" dirty="0" err="1"/>
              <a:t>Partie</a:t>
            </a:r>
            <a:r>
              <a:rPr lang="en-AU" dirty="0"/>
              <a:t> Analyse</a:t>
            </a:r>
          </a:p>
          <a:p>
            <a:pPr lvl="1"/>
            <a:r>
              <a:rPr lang="en-AU" dirty="0"/>
              <a:t>Recherche des causes des </a:t>
            </a:r>
            <a:r>
              <a:rPr lang="en-AU" dirty="0" err="1"/>
              <a:t>problèmes et réussites</a:t>
            </a:r>
            <a:endParaRPr lang="en-AU" dirty="0"/>
          </a:p>
          <a:p>
            <a:pPr lvl="1"/>
            <a:endParaRPr lang="en-AU" dirty="0"/>
          </a:p>
          <a:p>
            <a:r>
              <a:rPr lang="en-AU" dirty="0" err="1"/>
              <a:t>Partie</a:t>
            </a:r>
            <a:r>
              <a:rPr lang="en-AU" dirty="0"/>
              <a:t> Pro-active</a:t>
            </a:r>
          </a:p>
          <a:p>
            <a:pPr lvl="1"/>
            <a:r>
              <a:rPr lang="en-AU" dirty="0" err="1"/>
              <a:t>Recommandations</a:t>
            </a:r>
            <a:endParaRPr lang="en-AU" dirty="0"/>
          </a:p>
        </p:txBody>
      </p:sp>
    </p:spTree>
    <p:extLst>
      <p:ext uri="{BB962C8B-B14F-4D97-AF65-F5344CB8AC3E}">
        <p14:creationId xmlns:p14="http://schemas.microsoft.com/office/powerpoint/2010/main" val="23471656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a:latin typeface="Arial" charset="0"/>
                <a:ea typeface="ＭＳ Ｐゴシック" charset="0"/>
              </a:rPr>
              <a:t>Simulation : Réalisation et clôture</a:t>
            </a:r>
          </a:p>
        </p:txBody>
      </p:sp>
      <p:sp>
        <p:nvSpPr>
          <p:cNvPr id="70658" name="Espace réservé du contenu 2"/>
          <p:cNvSpPr>
            <a:spLocks noGrp="1"/>
          </p:cNvSpPr>
          <p:nvPr>
            <p:ph idx="4294967295"/>
          </p:nvPr>
        </p:nvSpPr>
        <p:spPr>
          <a:xfrm>
            <a:off x="606425" y="3394699"/>
            <a:ext cx="7742238" cy="2722562"/>
          </a:xfrm>
        </p:spPr>
        <p:txBody>
          <a:bodyPr/>
          <a:lstStyle/>
          <a:p>
            <a:pPr>
              <a:buClr>
                <a:schemeClr val="tx1"/>
              </a:buClr>
            </a:pPr>
            <a:r>
              <a:rPr lang="fr-CH">
                <a:latin typeface="Arial" charset="0"/>
                <a:ea typeface="ＭＳ Ｐゴシック" charset="0"/>
              </a:rPr>
              <a:t>Objectif</a:t>
            </a:r>
          </a:p>
          <a:p>
            <a:pPr lvl="1"/>
            <a:r>
              <a:rPr lang="fr-CH">
                <a:solidFill>
                  <a:srgbClr val="4D4D4D"/>
                </a:solidFill>
                <a:latin typeface="Arial" charset="0"/>
                <a:ea typeface="ＭＳ Ｐゴシック" charset="0"/>
              </a:rPr>
              <a:t>Réaliser le projet</a:t>
            </a:r>
          </a:p>
          <a:p>
            <a:pPr lvl="1"/>
            <a:endParaRPr lang="fr-CH">
              <a:solidFill>
                <a:srgbClr val="4D4D4D"/>
              </a:solidFill>
              <a:latin typeface="Arial" charset="0"/>
              <a:ea typeface="ＭＳ Ｐゴシック" charset="0"/>
            </a:endParaRPr>
          </a:p>
          <a:p>
            <a:pPr>
              <a:buClr>
                <a:schemeClr val="tx1"/>
              </a:buClr>
            </a:pPr>
            <a:r>
              <a:rPr lang="fr-CH">
                <a:latin typeface="Arial" charset="0"/>
                <a:ea typeface="ＭＳ Ｐゴシック" charset="0"/>
              </a:rPr>
              <a:t>Livrable</a:t>
            </a:r>
          </a:p>
          <a:p>
            <a:pPr lvl="1"/>
            <a:r>
              <a:rPr lang="fr-CH">
                <a:solidFill>
                  <a:srgbClr val="4D4D4D"/>
                </a:solidFill>
                <a:latin typeface="Arial" charset="0"/>
                <a:ea typeface="ＭＳ Ｐゴシック" charset="0"/>
              </a:rPr>
              <a:t>Projet terminé dans la simulation</a:t>
            </a:r>
          </a:p>
          <a:p>
            <a:pPr lvl="1"/>
            <a:r>
              <a:rPr lang="fr-CH">
                <a:solidFill>
                  <a:srgbClr val="4D4D4D"/>
                </a:solidFill>
                <a:latin typeface="Arial" charset="0"/>
                <a:ea typeface="ＭＳ Ｐゴシック" charset="0"/>
              </a:rPr>
              <a:t>Présentation finale: résultats, leçons apprises</a:t>
            </a:r>
          </a:p>
          <a:p>
            <a:pPr lvl="1"/>
            <a:r>
              <a:rPr lang="fr-CH">
                <a:solidFill>
                  <a:srgbClr val="4D4D4D"/>
                </a:solidFill>
                <a:latin typeface="Arial" charset="0"/>
                <a:ea typeface="ＭＳ Ｐゴシック" charset="0"/>
              </a:rPr>
              <a:t>Deadline: _______</a:t>
            </a:r>
          </a:p>
          <a:p>
            <a:endParaRPr lang="fr-FR">
              <a:latin typeface="Arial" charset="0"/>
              <a:ea typeface="ＭＳ Ｐゴシック" charset="0"/>
            </a:endParaRPr>
          </a:p>
        </p:txBody>
      </p:sp>
      <p:grpSp>
        <p:nvGrpSpPr>
          <p:cNvPr id="13" name="Grouper 12"/>
          <p:cNvGrpSpPr/>
          <p:nvPr/>
        </p:nvGrpSpPr>
        <p:grpSpPr>
          <a:xfrm>
            <a:off x="381000" y="1235075"/>
            <a:ext cx="8534400" cy="2271713"/>
            <a:chOff x="381000" y="1235075"/>
            <a:chExt cx="8534400" cy="2271713"/>
          </a:xfrm>
          <a:noFill/>
        </p:grpSpPr>
        <p:sp>
          <p:nvSpPr>
            <p:cNvPr id="34" name="Rectangle 3"/>
            <p:cNvSpPr>
              <a:spLocks noChangeArrowheads="1"/>
            </p:cNvSpPr>
            <p:nvPr/>
          </p:nvSpPr>
          <p:spPr bwMode="auto">
            <a:xfrm>
              <a:off x="1552575" y="3140075"/>
              <a:ext cx="7013575" cy="366713"/>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35" name="Oval 4"/>
            <p:cNvSpPr>
              <a:spLocks noChangeArrowheads="1"/>
            </p:cNvSpPr>
            <p:nvPr/>
          </p:nvSpPr>
          <p:spPr bwMode="auto">
            <a:xfrm>
              <a:off x="3387725" y="2589213"/>
              <a:ext cx="2211388" cy="762000"/>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36" name="Group 5"/>
            <p:cNvGrpSpPr>
              <a:grpSpLocks/>
            </p:cNvGrpSpPr>
            <p:nvPr/>
          </p:nvGrpSpPr>
          <p:grpSpPr bwMode="auto">
            <a:xfrm>
              <a:off x="381000" y="1235075"/>
              <a:ext cx="8534400" cy="893763"/>
              <a:chOff x="141" y="797"/>
              <a:chExt cx="5376" cy="563"/>
            </a:xfrm>
            <a:grpFill/>
          </p:grpSpPr>
          <p:grpSp>
            <p:nvGrpSpPr>
              <p:cNvPr id="37" name="Group 6"/>
              <p:cNvGrpSpPr>
                <a:grpSpLocks/>
              </p:cNvGrpSpPr>
              <p:nvPr/>
            </p:nvGrpSpPr>
            <p:grpSpPr bwMode="auto">
              <a:xfrm>
                <a:off x="1569" y="797"/>
                <a:ext cx="1108" cy="554"/>
                <a:chOff x="941" y="2831"/>
                <a:chExt cx="1252" cy="554"/>
              </a:xfrm>
              <a:grpFill/>
            </p:grpSpPr>
            <p:sp>
              <p:nvSpPr>
                <p:cNvPr id="48" name="AutoShape 7"/>
                <p:cNvSpPr>
                  <a:spLocks noChangeArrowheads="1"/>
                </p:cNvSpPr>
                <p:nvPr/>
              </p:nvSpPr>
              <p:spPr bwMode="auto">
                <a:xfrm>
                  <a:off x="941" y="2831"/>
                  <a:ext cx="1252"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9" name="AutoShape 8"/>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38" name="Group 9"/>
              <p:cNvGrpSpPr>
                <a:grpSpLocks/>
              </p:cNvGrpSpPr>
              <p:nvPr/>
            </p:nvGrpSpPr>
            <p:grpSpPr bwMode="auto">
              <a:xfrm>
                <a:off x="4371" y="797"/>
                <a:ext cx="1146" cy="546"/>
                <a:chOff x="4231" y="2831"/>
                <a:chExt cx="1276" cy="519"/>
              </a:xfrm>
              <a:grpFill/>
            </p:grpSpPr>
            <p:sp>
              <p:nvSpPr>
                <p:cNvPr id="46" name="AutoShape 10"/>
                <p:cNvSpPr>
                  <a:spLocks noChangeArrowheads="1"/>
                </p:cNvSpPr>
                <p:nvPr/>
              </p:nvSpPr>
              <p:spPr bwMode="auto">
                <a:xfrm>
                  <a:off x="4231" y="2831"/>
                  <a:ext cx="1276" cy="519"/>
                </a:xfrm>
                <a:prstGeom prst="roundRect">
                  <a:avLst>
                    <a:gd name="adj" fmla="val 16667"/>
                  </a:avLst>
                </a:prstGeom>
                <a:noFill/>
                <a:ln w="381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7"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39" name="Group 12"/>
              <p:cNvGrpSpPr>
                <a:grpSpLocks/>
              </p:cNvGrpSpPr>
              <p:nvPr/>
            </p:nvGrpSpPr>
            <p:grpSpPr bwMode="auto">
              <a:xfrm>
                <a:off x="2979" y="797"/>
                <a:ext cx="1090" cy="554"/>
                <a:chOff x="2610" y="2831"/>
                <a:chExt cx="1228" cy="554"/>
              </a:xfrm>
              <a:grpFill/>
            </p:grpSpPr>
            <p:sp>
              <p:nvSpPr>
                <p:cNvPr id="44" name="AutoShape 13"/>
                <p:cNvSpPr>
                  <a:spLocks noChangeArrowheads="1"/>
                </p:cNvSpPr>
                <p:nvPr/>
              </p:nvSpPr>
              <p:spPr bwMode="auto">
                <a:xfrm>
                  <a:off x="2610" y="2831"/>
                  <a:ext cx="1228" cy="554"/>
                </a:xfrm>
                <a:prstGeom prst="roundRect">
                  <a:avLst>
                    <a:gd name="adj" fmla="val 16667"/>
                  </a:avLst>
                </a:prstGeom>
                <a:noFill/>
                <a:ln w="381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5"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40" name="AutoShape 15"/>
              <p:cNvSpPr>
                <a:spLocks noChangeArrowheads="1"/>
              </p:cNvSpPr>
              <p:nvPr/>
            </p:nvSpPr>
            <p:spPr bwMode="auto">
              <a:xfrm>
                <a:off x="141" y="797"/>
                <a:ext cx="1126" cy="563"/>
              </a:xfrm>
              <a:prstGeom prst="roundRect">
                <a:avLst>
                  <a:gd name="adj" fmla="val 16667"/>
                </a:avLst>
              </a:prstGeom>
              <a:grpFill/>
              <a:ln w="12700">
                <a:solidFill>
                  <a:schemeClr val="tx1"/>
                </a:solidFill>
                <a:round/>
                <a:headEnd/>
                <a:tailEnd/>
              </a:ln>
            </p:spPr>
            <p:txBody>
              <a:bodyPr wrap="none" lIns="92075" tIns="46038" rIns="92075" bIns="46038" anchor="ctr"/>
              <a:lstStyle/>
              <a:p>
                <a:pPr algn="ctr"/>
                <a:r>
                  <a:rPr lang="fr-CH" sz="1800">
                    <a:solidFill>
                      <a:srgbClr val="5F5F5F"/>
                    </a:solidFill>
                  </a:rPr>
                  <a:t>Avant-projet</a:t>
                </a:r>
              </a:p>
            </p:txBody>
          </p:sp>
          <p:cxnSp>
            <p:nvCxnSpPr>
              <p:cNvPr id="41" name="AutoShape 16"/>
              <p:cNvCxnSpPr>
                <a:cxnSpLocks noChangeShapeType="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2" name="AutoShape 17"/>
              <p:cNvCxnSpPr>
                <a:cxnSpLocks noChangeShapeType="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3" name="AutoShape 18"/>
              <p:cNvCxnSpPr>
                <a:cxnSpLocks noChangeShapeType="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50" name="Line 19"/>
            <p:cNvSpPr>
              <a:spLocks noChangeShapeType="1"/>
            </p:cNvSpPr>
            <p:nvPr/>
          </p:nvSpPr>
          <p:spPr bwMode="auto">
            <a:xfrm flipH="1">
              <a:off x="5022850" y="2168525"/>
              <a:ext cx="566738" cy="423863"/>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51" name="Line 20"/>
            <p:cNvSpPr>
              <a:spLocks noChangeShapeType="1"/>
            </p:cNvSpPr>
            <p:nvPr/>
          </p:nvSpPr>
          <p:spPr bwMode="auto">
            <a:xfrm flipH="1" flipV="1">
              <a:off x="3554413" y="2179638"/>
              <a:ext cx="542925" cy="390525"/>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39821051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ChangeArrowheads="1"/>
          </p:cNvSpPr>
          <p:nvPr/>
        </p:nvSpPr>
        <p:spPr bwMode="auto">
          <a:xfrm>
            <a:off x="7086600" y="2676525"/>
            <a:ext cx="1316038"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p:txBody>
      </p:sp>
      <p:sp>
        <p:nvSpPr>
          <p:cNvPr id="259074" name="Line 3"/>
          <p:cNvSpPr>
            <a:spLocks noChangeShapeType="1"/>
          </p:cNvSpPr>
          <p:nvPr/>
        </p:nvSpPr>
        <p:spPr bwMode="auto">
          <a:xfrm flipH="1">
            <a:off x="17573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 name="Titre 1"/>
          <p:cNvSpPr>
            <a:spLocks noGrp="1"/>
          </p:cNvSpPr>
          <p:nvPr>
            <p:ph type="title"/>
          </p:nvPr>
        </p:nvSpPr>
        <p:spPr/>
        <p:txBody>
          <a:bodyPr/>
          <a:lstStyle/>
          <a:p>
            <a:r>
              <a:rPr lang="fr-CH" dirty="0"/>
              <a:t>Spécificités Agile</a:t>
            </a:r>
            <a:endParaRPr lang="en-US" dirty="0"/>
          </a:p>
        </p:txBody>
      </p:sp>
      <p:sp>
        <p:nvSpPr>
          <p:cNvPr id="3" name="Espace réservé du texte 2"/>
          <p:cNvSpPr>
            <a:spLocks noGrp="1"/>
          </p:cNvSpPr>
          <p:nvPr>
            <p:ph type="body" sz="quarter" idx="10"/>
          </p:nvPr>
        </p:nvSpPr>
        <p:spPr/>
        <p:txBody>
          <a:bodyPr/>
          <a:lstStyle/>
          <a:p>
            <a:r>
              <a:rPr lang="en-US" dirty="0"/>
              <a:t>5</a:t>
            </a:r>
          </a:p>
        </p:txBody>
      </p:sp>
      <p:sp>
        <p:nvSpPr>
          <p:cNvPr id="8" name="Forme libre 5">
            <a:extLst>
              <a:ext uri="{FF2B5EF4-FFF2-40B4-BE49-F238E27FC236}">
                <a16:creationId xmlns:a16="http://schemas.microsoft.com/office/drawing/2014/main" id="{51030781-2091-1F46-8AE3-D42EEFE8892B}"/>
              </a:ext>
            </a:extLst>
          </p:cNvPr>
          <p:cNvSpPr>
            <a:spLocks/>
          </p:cNvSpPr>
          <p:nvPr/>
        </p:nvSpPr>
        <p:spPr bwMode="auto">
          <a:xfrm>
            <a:off x="2284797" y="2658835"/>
            <a:ext cx="3560831" cy="1374321"/>
          </a:xfrm>
          <a:custGeom>
            <a:avLst/>
            <a:gdLst>
              <a:gd name="T0" fmla="*/ 2 w 3175212"/>
              <a:gd name="T1" fmla="*/ 2 h 1196678"/>
              <a:gd name="T2" fmla="*/ 6 w 3175212"/>
              <a:gd name="T3" fmla="*/ 2 h 1196678"/>
              <a:gd name="T4" fmla="*/ 6 w 3175212"/>
              <a:gd name="T5" fmla="*/ 2 h 1196678"/>
              <a:gd name="T6" fmla="*/ 6 w 3175212"/>
              <a:gd name="T7" fmla="*/ 3 h 1196678"/>
              <a:gd name="T8" fmla="*/ 7 w 3175212"/>
              <a:gd name="T9" fmla="*/ 7 h 1196678"/>
              <a:gd name="T10" fmla="*/ 7 w 3175212"/>
              <a:gd name="T11" fmla="*/ 19 h 1196678"/>
              <a:gd name="T12" fmla="*/ 6 w 3175212"/>
              <a:gd name="T13" fmla="*/ 23 h 1196678"/>
              <a:gd name="T14" fmla="*/ 6 w 3175212"/>
              <a:gd name="T15" fmla="*/ 26 h 1196678"/>
              <a:gd name="T16" fmla="*/ 5 w 3175212"/>
              <a:gd name="T17" fmla="*/ 26 h 1196678"/>
              <a:gd name="T18" fmla="*/ 4 w 3175212"/>
              <a:gd name="T19" fmla="*/ 26 h 1196678"/>
              <a:gd name="T20" fmla="*/ 3 w 3175212"/>
              <a:gd name="T21" fmla="*/ 24 h 1196678"/>
              <a:gd name="T22" fmla="*/ 2 w 3175212"/>
              <a:gd name="T23" fmla="*/ 23 h 1196678"/>
              <a:gd name="T24" fmla="*/ 2 w 3175212"/>
              <a:gd name="T25" fmla="*/ 21 h 1196678"/>
              <a:gd name="T26" fmla="*/ 2 w 3175212"/>
              <a:gd name="T27" fmla="*/ 21 h 1196678"/>
              <a:gd name="T28" fmla="*/ 2 w 3175212"/>
              <a:gd name="T29" fmla="*/ 19 h 1196678"/>
              <a:gd name="T30" fmla="*/ 2 w 3175212"/>
              <a:gd name="T31" fmla="*/ 17 h 1196678"/>
              <a:gd name="T32" fmla="*/ 2 w 3175212"/>
              <a:gd name="T33" fmla="*/ 17 h 1196678"/>
              <a:gd name="T34" fmla="*/ 2 w 3175212"/>
              <a:gd name="T35" fmla="*/ 12 h 1196678"/>
              <a:gd name="T36" fmla="*/ 2 w 3175212"/>
              <a:gd name="T37" fmla="*/ 10 h 1196678"/>
              <a:gd name="T38" fmla="*/ 4 w 3175212"/>
              <a:gd name="T39" fmla="*/ 8 h 1196678"/>
              <a:gd name="T40" fmla="*/ 6 w 3175212"/>
              <a:gd name="T41" fmla="*/ 7 h 1196678"/>
              <a:gd name="T42" fmla="*/ 9 w 3175212"/>
              <a:gd name="T43" fmla="*/ 8 h 1196678"/>
              <a:gd name="T44" fmla="*/ 9 w 3175212"/>
              <a:gd name="T45" fmla="*/ 10 h 1196678"/>
              <a:gd name="T46" fmla="*/ 9 w 3175212"/>
              <a:gd name="T47" fmla="*/ 14 h 1196678"/>
              <a:gd name="T48" fmla="*/ 9 w 3175212"/>
              <a:gd name="T49" fmla="*/ 24 h 1196678"/>
              <a:gd name="T50" fmla="*/ 9 w 3175212"/>
              <a:gd name="T51" fmla="*/ 28 h 1196678"/>
              <a:gd name="T52" fmla="*/ 8 w 3175212"/>
              <a:gd name="T53" fmla="*/ 32 h 1196678"/>
              <a:gd name="T54" fmla="*/ 6 w 3175212"/>
              <a:gd name="T55" fmla="*/ 34 h 1196678"/>
              <a:gd name="T56" fmla="*/ 3 w 3175212"/>
              <a:gd name="T57" fmla="*/ 32 h 1196678"/>
              <a:gd name="T58" fmla="*/ 2 w 3175212"/>
              <a:gd name="T59" fmla="*/ 29 h 1196678"/>
              <a:gd name="T60" fmla="*/ 2 w 3175212"/>
              <a:gd name="T61" fmla="*/ 21 h 1196678"/>
              <a:gd name="T62" fmla="*/ 2 w 3175212"/>
              <a:gd name="T63" fmla="*/ 17 h 1196678"/>
              <a:gd name="T64" fmla="*/ 3 w 3175212"/>
              <a:gd name="T65" fmla="*/ 15 h 1196678"/>
              <a:gd name="T66" fmla="*/ 4 w 3175212"/>
              <a:gd name="T67" fmla="*/ 13 h 1196678"/>
              <a:gd name="T68" fmla="*/ 4 w 3175212"/>
              <a:gd name="T69" fmla="*/ 12 h 1196678"/>
              <a:gd name="T70" fmla="*/ 9 w 3175212"/>
              <a:gd name="T71" fmla="*/ 12 h 11966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75212" h="1196678">
                <a:moveTo>
                  <a:pt x="0" y="24422"/>
                </a:moveTo>
                <a:cubicBezTo>
                  <a:pt x="20354" y="20352"/>
                  <a:pt x="40924" y="17245"/>
                  <a:pt x="61061" y="12211"/>
                </a:cubicBezTo>
                <a:cubicBezTo>
                  <a:pt x="73550" y="9089"/>
                  <a:pt x="84826" y="0"/>
                  <a:pt x="97699" y="0"/>
                </a:cubicBezTo>
                <a:lnTo>
                  <a:pt x="1575393" y="12211"/>
                </a:lnTo>
                <a:cubicBezTo>
                  <a:pt x="1595747" y="16281"/>
                  <a:pt x="1616192" y="19920"/>
                  <a:pt x="1636455" y="24422"/>
                </a:cubicBezTo>
                <a:cubicBezTo>
                  <a:pt x="1673571" y="32669"/>
                  <a:pt x="1702175" y="38215"/>
                  <a:pt x="1734154" y="61055"/>
                </a:cubicBezTo>
                <a:cubicBezTo>
                  <a:pt x="1748208" y="71092"/>
                  <a:pt x="1757523" y="86633"/>
                  <a:pt x="1770791" y="97688"/>
                </a:cubicBezTo>
                <a:cubicBezTo>
                  <a:pt x="1782067" y="107083"/>
                  <a:pt x="1795216" y="113969"/>
                  <a:pt x="1807428" y="122110"/>
                </a:cubicBezTo>
                <a:cubicBezTo>
                  <a:pt x="1815570" y="134321"/>
                  <a:pt x="1826837" y="144950"/>
                  <a:pt x="1831853" y="158743"/>
                </a:cubicBezTo>
                <a:cubicBezTo>
                  <a:pt x="1843325" y="190287"/>
                  <a:pt x="1856278" y="256431"/>
                  <a:pt x="1856278" y="256431"/>
                </a:cubicBezTo>
                <a:cubicBezTo>
                  <a:pt x="1852207" y="374471"/>
                  <a:pt x="1850617" y="492622"/>
                  <a:pt x="1844065" y="610550"/>
                </a:cubicBezTo>
                <a:cubicBezTo>
                  <a:pt x="1842468" y="639287"/>
                  <a:pt x="1846662" y="671348"/>
                  <a:pt x="1831853" y="696027"/>
                </a:cubicBezTo>
                <a:cubicBezTo>
                  <a:pt x="1808157" y="735516"/>
                  <a:pt x="1766720" y="761152"/>
                  <a:pt x="1734154" y="793715"/>
                </a:cubicBezTo>
                <a:cubicBezTo>
                  <a:pt x="1717871" y="809996"/>
                  <a:pt x="1705901" y="832262"/>
                  <a:pt x="1685305" y="842559"/>
                </a:cubicBezTo>
                <a:cubicBezTo>
                  <a:pt x="1669022" y="850700"/>
                  <a:pt x="1652262" y="857950"/>
                  <a:pt x="1636455" y="866981"/>
                </a:cubicBezTo>
                <a:cubicBezTo>
                  <a:pt x="1623712" y="874262"/>
                  <a:pt x="1612946" y="884840"/>
                  <a:pt x="1599818" y="891403"/>
                </a:cubicBezTo>
                <a:cubicBezTo>
                  <a:pt x="1582612" y="900005"/>
                  <a:pt x="1526781" y="920990"/>
                  <a:pt x="1502119" y="928036"/>
                </a:cubicBezTo>
                <a:cubicBezTo>
                  <a:pt x="1485981" y="932646"/>
                  <a:pt x="1469553" y="936177"/>
                  <a:pt x="1453270" y="940247"/>
                </a:cubicBezTo>
                <a:cubicBezTo>
                  <a:pt x="1323005" y="936177"/>
                  <a:pt x="1192614" y="935070"/>
                  <a:pt x="1062475" y="928036"/>
                </a:cubicBezTo>
                <a:cubicBezTo>
                  <a:pt x="1041748" y="926916"/>
                  <a:pt x="1021888" y="919237"/>
                  <a:pt x="1001413" y="915825"/>
                </a:cubicBezTo>
                <a:cubicBezTo>
                  <a:pt x="973020" y="911093"/>
                  <a:pt x="944422" y="907684"/>
                  <a:pt x="915926" y="903614"/>
                </a:cubicBezTo>
                <a:cubicBezTo>
                  <a:pt x="768933" y="830125"/>
                  <a:pt x="916352" y="894849"/>
                  <a:pt x="769378" y="854770"/>
                </a:cubicBezTo>
                <a:cubicBezTo>
                  <a:pt x="748229" y="849003"/>
                  <a:pt x="729113" y="837280"/>
                  <a:pt x="708316" y="830348"/>
                </a:cubicBezTo>
                <a:cubicBezTo>
                  <a:pt x="692393" y="825041"/>
                  <a:pt x="675183" y="824030"/>
                  <a:pt x="659467" y="818137"/>
                </a:cubicBezTo>
                <a:cubicBezTo>
                  <a:pt x="642421" y="811745"/>
                  <a:pt x="628054" y="798946"/>
                  <a:pt x="610617" y="793715"/>
                </a:cubicBezTo>
                <a:cubicBezTo>
                  <a:pt x="586900" y="786601"/>
                  <a:pt x="561768" y="785574"/>
                  <a:pt x="537343" y="781504"/>
                </a:cubicBezTo>
                <a:cubicBezTo>
                  <a:pt x="521060" y="773363"/>
                  <a:pt x="505765" y="762838"/>
                  <a:pt x="488494" y="757082"/>
                </a:cubicBezTo>
                <a:cubicBezTo>
                  <a:pt x="456648" y="746468"/>
                  <a:pt x="421963" y="745126"/>
                  <a:pt x="390795" y="732660"/>
                </a:cubicBezTo>
                <a:cubicBezTo>
                  <a:pt x="370441" y="724519"/>
                  <a:pt x="349766" y="717140"/>
                  <a:pt x="329733" y="708238"/>
                </a:cubicBezTo>
                <a:cubicBezTo>
                  <a:pt x="313097" y="700845"/>
                  <a:pt x="297930" y="690207"/>
                  <a:pt x="280884" y="683816"/>
                </a:cubicBezTo>
                <a:cubicBezTo>
                  <a:pt x="265168" y="677923"/>
                  <a:pt x="248317" y="675675"/>
                  <a:pt x="232034" y="671605"/>
                </a:cubicBezTo>
                <a:cubicBezTo>
                  <a:pt x="219822" y="663464"/>
                  <a:pt x="208140" y="654464"/>
                  <a:pt x="195397" y="647183"/>
                </a:cubicBezTo>
                <a:cubicBezTo>
                  <a:pt x="179591" y="638152"/>
                  <a:pt x="159421" y="635633"/>
                  <a:pt x="146548" y="622761"/>
                </a:cubicBezTo>
                <a:cubicBezTo>
                  <a:pt x="137446" y="613660"/>
                  <a:pt x="138407" y="598339"/>
                  <a:pt x="134336" y="586128"/>
                </a:cubicBezTo>
                <a:cubicBezTo>
                  <a:pt x="138407" y="549495"/>
                  <a:pt x="137608" y="511987"/>
                  <a:pt x="146548" y="476229"/>
                </a:cubicBezTo>
                <a:cubicBezTo>
                  <a:pt x="150108" y="461991"/>
                  <a:pt x="159927" y="449260"/>
                  <a:pt x="170973" y="439596"/>
                </a:cubicBezTo>
                <a:cubicBezTo>
                  <a:pt x="338512" y="293016"/>
                  <a:pt x="134658" y="500436"/>
                  <a:pt x="354158" y="354119"/>
                </a:cubicBezTo>
                <a:cubicBezTo>
                  <a:pt x="366370" y="345978"/>
                  <a:pt x="377667" y="336260"/>
                  <a:pt x="390795" y="329697"/>
                </a:cubicBezTo>
                <a:cubicBezTo>
                  <a:pt x="416718" y="316737"/>
                  <a:pt x="480529" y="305983"/>
                  <a:pt x="500706" y="305275"/>
                </a:cubicBezTo>
                <a:cubicBezTo>
                  <a:pt x="708228" y="297994"/>
                  <a:pt x="915926" y="297134"/>
                  <a:pt x="1123536" y="293064"/>
                </a:cubicBezTo>
                <a:cubicBezTo>
                  <a:pt x="1221235" y="288994"/>
                  <a:pt x="1319052" y="287148"/>
                  <a:pt x="1416633" y="280853"/>
                </a:cubicBezTo>
                <a:cubicBezTo>
                  <a:pt x="1445358" y="279000"/>
                  <a:pt x="1473334" y="268642"/>
                  <a:pt x="1502119" y="268642"/>
                </a:cubicBezTo>
                <a:cubicBezTo>
                  <a:pt x="1783033" y="268642"/>
                  <a:pt x="2063888" y="276783"/>
                  <a:pt x="2344772" y="280853"/>
                </a:cubicBezTo>
                <a:cubicBezTo>
                  <a:pt x="2373267" y="284923"/>
                  <a:pt x="2402032" y="287419"/>
                  <a:pt x="2430258" y="293064"/>
                </a:cubicBezTo>
                <a:cubicBezTo>
                  <a:pt x="2442881" y="295588"/>
                  <a:pt x="2457792" y="296173"/>
                  <a:pt x="2466895" y="305275"/>
                </a:cubicBezTo>
                <a:cubicBezTo>
                  <a:pt x="2487652" y="326029"/>
                  <a:pt x="2499462" y="354119"/>
                  <a:pt x="2515745" y="378541"/>
                </a:cubicBezTo>
                <a:lnTo>
                  <a:pt x="2540169" y="415174"/>
                </a:lnTo>
                <a:cubicBezTo>
                  <a:pt x="2544240" y="439596"/>
                  <a:pt x="2547010" y="464271"/>
                  <a:pt x="2552382" y="488440"/>
                </a:cubicBezTo>
                <a:cubicBezTo>
                  <a:pt x="2555175" y="501005"/>
                  <a:pt x="2564594" y="512201"/>
                  <a:pt x="2564594" y="525073"/>
                </a:cubicBezTo>
                <a:cubicBezTo>
                  <a:pt x="2564594" y="635047"/>
                  <a:pt x="2559463" y="745024"/>
                  <a:pt x="2552382" y="854770"/>
                </a:cubicBezTo>
                <a:cubicBezTo>
                  <a:pt x="2551301" y="871518"/>
                  <a:pt x="2544780" y="887477"/>
                  <a:pt x="2540169" y="903614"/>
                </a:cubicBezTo>
                <a:cubicBezTo>
                  <a:pt x="2523682" y="961310"/>
                  <a:pt x="2510545" y="984884"/>
                  <a:pt x="2442471" y="1025724"/>
                </a:cubicBezTo>
                <a:cubicBezTo>
                  <a:pt x="2422117" y="1037935"/>
                  <a:pt x="2400855" y="1048746"/>
                  <a:pt x="2381409" y="1062357"/>
                </a:cubicBezTo>
                <a:cubicBezTo>
                  <a:pt x="2322709" y="1103443"/>
                  <a:pt x="2332082" y="1112907"/>
                  <a:pt x="2271498" y="1135623"/>
                </a:cubicBezTo>
                <a:cubicBezTo>
                  <a:pt x="2253377" y="1142418"/>
                  <a:pt x="2176201" y="1157466"/>
                  <a:pt x="2161586" y="1160045"/>
                </a:cubicBezTo>
                <a:cubicBezTo>
                  <a:pt x="1948192" y="1197699"/>
                  <a:pt x="2034136" y="1183558"/>
                  <a:pt x="1758579" y="1196678"/>
                </a:cubicBezTo>
                <a:cubicBezTo>
                  <a:pt x="1461412" y="1192608"/>
                  <a:pt x="1164047" y="1196036"/>
                  <a:pt x="867077" y="1184467"/>
                </a:cubicBezTo>
                <a:cubicBezTo>
                  <a:pt x="848886" y="1183758"/>
                  <a:pt x="835130" y="1166805"/>
                  <a:pt x="818227" y="1160045"/>
                </a:cubicBezTo>
                <a:cubicBezTo>
                  <a:pt x="749108" y="1132401"/>
                  <a:pt x="743759" y="1135424"/>
                  <a:pt x="671679" y="1123412"/>
                </a:cubicBezTo>
                <a:cubicBezTo>
                  <a:pt x="538708" y="1056934"/>
                  <a:pt x="603104" y="1109324"/>
                  <a:pt x="549556" y="1037935"/>
                </a:cubicBezTo>
                <a:cubicBezTo>
                  <a:pt x="533916" y="1017085"/>
                  <a:pt x="516989" y="997232"/>
                  <a:pt x="500706" y="976880"/>
                </a:cubicBezTo>
                <a:cubicBezTo>
                  <a:pt x="504777" y="911755"/>
                  <a:pt x="506087" y="846398"/>
                  <a:pt x="512919" y="781504"/>
                </a:cubicBezTo>
                <a:cubicBezTo>
                  <a:pt x="514267" y="768703"/>
                  <a:pt x="517991" y="755580"/>
                  <a:pt x="525131" y="744871"/>
                </a:cubicBezTo>
                <a:cubicBezTo>
                  <a:pt x="598048" y="635508"/>
                  <a:pt x="558605" y="700698"/>
                  <a:pt x="622830" y="647183"/>
                </a:cubicBezTo>
                <a:cubicBezTo>
                  <a:pt x="653900" y="621294"/>
                  <a:pt x="658648" y="602179"/>
                  <a:pt x="696104" y="586128"/>
                </a:cubicBezTo>
                <a:cubicBezTo>
                  <a:pt x="792937" y="544633"/>
                  <a:pt x="694474" y="611455"/>
                  <a:pt x="806015" y="549495"/>
                </a:cubicBezTo>
                <a:cubicBezTo>
                  <a:pt x="900501" y="497009"/>
                  <a:pt x="808868" y="526374"/>
                  <a:pt x="903714" y="488440"/>
                </a:cubicBezTo>
                <a:cubicBezTo>
                  <a:pt x="927619" y="478879"/>
                  <a:pt x="952563" y="472159"/>
                  <a:pt x="976988" y="464018"/>
                </a:cubicBezTo>
                <a:cubicBezTo>
                  <a:pt x="989200" y="459948"/>
                  <a:pt x="1001002" y="454331"/>
                  <a:pt x="1013625" y="451807"/>
                </a:cubicBezTo>
                <a:cubicBezTo>
                  <a:pt x="1036752" y="447182"/>
                  <a:pt x="1128431" y="428166"/>
                  <a:pt x="1147961" y="427385"/>
                </a:cubicBezTo>
                <a:cubicBezTo>
                  <a:pt x="1326979" y="420225"/>
                  <a:pt x="1506179" y="418721"/>
                  <a:pt x="1685305" y="415174"/>
                </a:cubicBezTo>
                <a:lnTo>
                  <a:pt x="2381409" y="402963"/>
                </a:lnTo>
                <a:lnTo>
                  <a:pt x="3175212" y="402963"/>
                </a:lnTo>
              </a:path>
            </a:pathLst>
          </a:custGeom>
          <a:noFill/>
          <a:ln w="57150" cmpd="sng">
            <a:solidFill>
              <a:srgbClr val="465F7F"/>
            </a:solidFill>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Tree>
    <p:extLst>
      <p:ext uri="{BB962C8B-B14F-4D97-AF65-F5344CB8AC3E}">
        <p14:creationId xmlns:p14="http://schemas.microsoft.com/office/powerpoint/2010/main" val="1053923691"/>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Du cascade à l'Agile</a:t>
            </a:r>
          </a:p>
        </p:txBody>
      </p:sp>
      <p:sp>
        <p:nvSpPr>
          <p:cNvPr id="3" name="Espace réservé du contenu 2">
            <a:extLst>
              <a:ext uri="{FF2B5EF4-FFF2-40B4-BE49-F238E27FC236}">
                <a16:creationId xmlns:a16="http://schemas.microsoft.com/office/drawing/2014/main" id="{1679006D-A5FB-8D42-621B-B1FE899B0595}"/>
              </a:ext>
            </a:extLst>
          </p:cNvPr>
          <p:cNvSpPr>
            <a:spLocks noGrp="1"/>
          </p:cNvSpPr>
          <p:nvPr>
            <p:ph idx="1"/>
          </p:nvPr>
        </p:nvSpPr>
        <p:spPr>
          <a:xfrm>
            <a:off x="433911" y="1390231"/>
            <a:ext cx="7741722" cy="1356144"/>
          </a:xfrm>
        </p:spPr>
        <p:txBody>
          <a:bodyPr/>
          <a:lstStyle/>
          <a:p>
            <a:r>
              <a:rPr lang="fr-CH" altLang="x-none" kern="0" dirty="0">
                <a:solidFill>
                  <a:schemeClr val="tx1">
                    <a:lumMod val="50000"/>
                    <a:lumOff val="50000"/>
                  </a:schemeClr>
                </a:solidFill>
              </a:rPr>
              <a:t>Modèle cascade</a:t>
            </a:r>
          </a:p>
          <a:p>
            <a:pPr lvl="1"/>
            <a:r>
              <a:rPr lang="fr-CH" altLang="x-none" kern="0" dirty="0"/>
              <a:t>Objectif connu</a:t>
            </a:r>
          </a:p>
          <a:p>
            <a:pPr lvl="1"/>
            <a:r>
              <a:rPr lang="fr-CH" altLang="x-none" kern="0" dirty="0"/>
              <a:t>Solution connue</a:t>
            </a:r>
          </a:p>
        </p:txBody>
      </p:sp>
      <p:grpSp>
        <p:nvGrpSpPr>
          <p:cNvPr id="5" name="Group 15"/>
          <p:cNvGrpSpPr>
            <a:grpSpLocks/>
          </p:cNvGrpSpPr>
          <p:nvPr/>
        </p:nvGrpSpPr>
        <p:grpSpPr bwMode="auto">
          <a:xfrm>
            <a:off x="1309688" y="3206750"/>
            <a:ext cx="1581150" cy="482600"/>
            <a:chOff x="3999" y="823"/>
            <a:chExt cx="996" cy="304"/>
          </a:xfrm>
          <a:noFill/>
        </p:grpSpPr>
        <p:sp>
          <p:nvSpPr>
            <p:cNvPr id="6" name="Rectangle 14"/>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7" name="Text Box 13"/>
            <p:cNvSpPr txBox="1">
              <a:spLocks noChangeArrowheads="1"/>
            </p:cNvSpPr>
            <p:nvPr/>
          </p:nvSpPr>
          <p:spPr bwMode="auto">
            <a:xfrm>
              <a:off x="4051" y="837"/>
              <a:ext cx="929"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Avant-projet</a:t>
              </a:r>
              <a:endParaRPr lang="fr-FR" sz="2000" dirty="0">
                <a:solidFill>
                  <a:srgbClr val="000000"/>
                </a:solidFill>
                <a:latin typeface="Times New Roman" charset="0"/>
              </a:endParaRPr>
            </a:p>
          </p:txBody>
        </p:sp>
      </p:grpSp>
      <p:grpSp>
        <p:nvGrpSpPr>
          <p:cNvPr id="8" name="Group 16"/>
          <p:cNvGrpSpPr>
            <a:grpSpLocks/>
          </p:cNvGrpSpPr>
          <p:nvPr/>
        </p:nvGrpSpPr>
        <p:grpSpPr bwMode="auto">
          <a:xfrm>
            <a:off x="2570163" y="3911600"/>
            <a:ext cx="1620837" cy="482600"/>
            <a:chOff x="3999" y="823"/>
            <a:chExt cx="1021" cy="304"/>
          </a:xfrm>
          <a:noFill/>
        </p:grpSpPr>
        <p:sp>
          <p:nvSpPr>
            <p:cNvPr id="9" name="Rectangle 17"/>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10" name="Text Box 18"/>
            <p:cNvSpPr txBox="1">
              <a:spLocks noChangeArrowheads="1"/>
            </p:cNvSpPr>
            <p:nvPr/>
          </p:nvSpPr>
          <p:spPr bwMode="auto">
            <a:xfrm>
              <a:off x="4089" y="837"/>
              <a:ext cx="931" cy="250"/>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a:solidFill>
                    <a:srgbClr val="000000"/>
                  </a:solidFill>
                  <a:latin typeface="Times New Roman" charset="0"/>
                </a:rPr>
                <a:t>Planification</a:t>
              </a:r>
              <a:endParaRPr lang="fr-FR" sz="2000">
                <a:solidFill>
                  <a:srgbClr val="000000"/>
                </a:solidFill>
                <a:latin typeface="Times New Roman" charset="0"/>
              </a:endParaRPr>
            </a:p>
          </p:txBody>
        </p:sp>
      </p:grpSp>
      <p:grpSp>
        <p:nvGrpSpPr>
          <p:cNvPr id="11" name="Group 19"/>
          <p:cNvGrpSpPr>
            <a:grpSpLocks/>
          </p:cNvGrpSpPr>
          <p:nvPr/>
        </p:nvGrpSpPr>
        <p:grpSpPr bwMode="auto">
          <a:xfrm>
            <a:off x="3870325" y="4592638"/>
            <a:ext cx="1581150" cy="482600"/>
            <a:chOff x="3999" y="823"/>
            <a:chExt cx="996" cy="304"/>
          </a:xfrm>
          <a:noFill/>
        </p:grpSpPr>
        <p:sp>
          <p:nvSpPr>
            <p:cNvPr id="12" name="Rectangle 20"/>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13" name="Text Box 21"/>
            <p:cNvSpPr txBox="1">
              <a:spLocks noChangeArrowheads="1"/>
            </p:cNvSpPr>
            <p:nvPr/>
          </p:nvSpPr>
          <p:spPr bwMode="auto">
            <a:xfrm>
              <a:off x="4089" y="837"/>
              <a:ext cx="834" cy="250"/>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a:solidFill>
                    <a:srgbClr val="000000"/>
                  </a:solidFill>
                </a:rPr>
                <a:t>Réalisation</a:t>
              </a:r>
              <a:endParaRPr lang="fr-FR" altLang="x-none" sz="2000">
                <a:solidFill>
                  <a:srgbClr val="000000"/>
                </a:solidFill>
              </a:endParaRPr>
            </a:p>
          </p:txBody>
        </p:sp>
      </p:grpSp>
      <p:grpSp>
        <p:nvGrpSpPr>
          <p:cNvPr id="14" name="Group 22"/>
          <p:cNvGrpSpPr>
            <a:grpSpLocks/>
          </p:cNvGrpSpPr>
          <p:nvPr/>
        </p:nvGrpSpPr>
        <p:grpSpPr bwMode="auto">
          <a:xfrm>
            <a:off x="5157790" y="5408613"/>
            <a:ext cx="1581150" cy="482600"/>
            <a:chOff x="3999" y="823"/>
            <a:chExt cx="996" cy="304"/>
          </a:xfrm>
          <a:noFill/>
        </p:grpSpPr>
        <p:sp>
          <p:nvSpPr>
            <p:cNvPr id="15" name="Rectangle 23"/>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16" name="Text Box 24"/>
            <p:cNvSpPr txBox="1">
              <a:spLocks noChangeArrowheads="1"/>
            </p:cNvSpPr>
            <p:nvPr/>
          </p:nvSpPr>
          <p:spPr bwMode="auto">
            <a:xfrm>
              <a:off x="4250" y="837"/>
              <a:ext cx="601"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Clôture</a:t>
              </a:r>
              <a:endParaRPr lang="fr-FR" sz="2000" dirty="0">
                <a:solidFill>
                  <a:srgbClr val="000000"/>
                </a:solidFill>
                <a:latin typeface="Times New Roman" charset="0"/>
              </a:endParaRPr>
            </a:p>
          </p:txBody>
        </p:sp>
      </p:grpSp>
      <p:cxnSp>
        <p:nvCxnSpPr>
          <p:cNvPr id="17" name="AutoShape 30"/>
          <p:cNvCxnSpPr>
            <a:cxnSpLocks noChangeShapeType="1"/>
          </p:cNvCxnSpPr>
          <p:nvPr/>
        </p:nvCxnSpPr>
        <p:spPr bwMode="auto">
          <a:xfrm>
            <a:off x="2890838" y="3448050"/>
            <a:ext cx="561975" cy="485775"/>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31"/>
          <p:cNvCxnSpPr>
            <a:cxnSpLocks noChangeShapeType="1"/>
          </p:cNvCxnSpPr>
          <p:nvPr/>
        </p:nvCxnSpPr>
        <p:spPr bwMode="auto">
          <a:xfrm>
            <a:off x="5451475" y="4833938"/>
            <a:ext cx="582613" cy="59690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32"/>
          <p:cNvCxnSpPr>
            <a:cxnSpLocks noChangeShapeType="1"/>
          </p:cNvCxnSpPr>
          <p:nvPr/>
        </p:nvCxnSpPr>
        <p:spPr bwMode="auto">
          <a:xfrm rot="16200000" flipV="1">
            <a:off x="3670300" y="4084638"/>
            <a:ext cx="681038" cy="1300162"/>
          </a:xfrm>
          <a:prstGeom prst="bentConnector3">
            <a:avLst>
              <a:gd name="adj1" fmla="val -3356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33"/>
          <p:cNvCxnSpPr>
            <a:cxnSpLocks noChangeShapeType="1"/>
          </p:cNvCxnSpPr>
          <p:nvPr/>
        </p:nvCxnSpPr>
        <p:spPr bwMode="auto">
          <a:xfrm>
            <a:off x="4191000" y="4132263"/>
            <a:ext cx="484188" cy="48260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7299092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Du cascade à l'Agile</a:t>
            </a:r>
          </a:p>
        </p:txBody>
      </p:sp>
      <p:sp>
        <p:nvSpPr>
          <p:cNvPr id="2" name="Espace réservé du contenu 1">
            <a:extLst>
              <a:ext uri="{FF2B5EF4-FFF2-40B4-BE49-F238E27FC236}">
                <a16:creationId xmlns:a16="http://schemas.microsoft.com/office/drawing/2014/main" id="{1771DC68-C513-D0E5-E3BE-C510CF9A4554}"/>
              </a:ext>
            </a:extLst>
          </p:cNvPr>
          <p:cNvSpPr>
            <a:spLocks noGrp="1"/>
          </p:cNvSpPr>
          <p:nvPr>
            <p:ph idx="1"/>
          </p:nvPr>
        </p:nvSpPr>
        <p:spPr>
          <a:xfrm>
            <a:off x="433911" y="1103623"/>
            <a:ext cx="7741722" cy="1246962"/>
          </a:xfrm>
        </p:spPr>
        <p:txBody>
          <a:bodyPr/>
          <a:lstStyle/>
          <a:p>
            <a:r>
              <a:rPr lang="fr-CH" altLang="x-none" kern="0" dirty="0"/>
              <a:t>Modèle itératif "standard"</a:t>
            </a:r>
          </a:p>
          <a:p>
            <a:pPr lvl="1"/>
            <a:r>
              <a:rPr lang="fr-CH" altLang="x-none" kern="0" dirty="0"/>
              <a:t>Objectif partiellement connu</a:t>
            </a:r>
          </a:p>
          <a:p>
            <a:pPr lvl="1"/>
            <a:r>
              <a:rPr lang="fr-CH" altLang="x-none" kern="0" dirty="0"/>
              <a:t>Solution inconnue</a:t>
            </a:r>
          </a:p>
        </p:txBody>
      </p:sp>
      <p:grpSp>
        <p:nvGrpSpPr>
          <p:cNvPr id="21" name="Group 7"/>
          <p:cNvGrpSpPr>
            <a:grpSpLocks/>
          </p:cNvGrpSpPr>
          <p:nvPr/>
        </p:nvGrpSpPr>
        <p:grpSpPr bwMode="auto">
          <a:xfrm>
            <a:off x="1435089" y="2599527"/>
            <a:ext cx="1581150" cy="482600"/>
            <a:chOff x="3999" y="823"/>
            <a:chExt cx="996" cy="304"/>
          </a:xfrm>
          <a:noFill/>
        </p:grpSpPr>
        <p:sp>
          <p:nvSpPr>
            <p:cNvPr id="22" name="Rectangle 8"/>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3" name="Text Box 9"/>
            <p:cNvSpPr txBox="1">
              <a:spLocks noChangeArrowheads="1"/>
            </p:cNvSpPr>
            <p:nvPr/>
          </p:nvSpPr>
          <p:spPr bwMode="auto">
            <a:xfrm>
              <a:off x="4052" y="837"/>
              <a:ext cx="929"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Avant-projet</a:t>
              </a:r>
              <a:endParaRPr lang="fr-FR" sz="2000" dirty="0">
                <a:solidFill>
                  <a:srgbClr val="000000"/>
                </a:solidFill>
                <a:latin typeface="Times New Roman" charset="0"/>
              </a:endParaRPr>
            </a:p>
          </p:txBody>
        </p:sp>
      </p:grpSp>
      <p:sp>
        <p:nvSpPr>
          <p:cNvPr id="27" name="Rectangle 14"/>
          <p:cNvSpPr>
            <a:spLocks noChangeArrowheads="1"/>
          </p:cNvSpPr>
          <p:nvPr/>
        </p:nvSpPr>
        <p:spPr bwMode="auto">
          <a:xfrm>
            <a:off x="6115039" y="39973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8" name="Text Box 15"/>
          <p:cNvSpPr txBox="1">
            <a:spLocks noChangeArrowheads="1"/>
          </p:cNvSpPr>
          <p:nvPr/>
        </p:nvSpPr>
        <p:spPr bwMode="auto">
          <a:xfrm>
            <a:off x="6220977" y="4033832"/>
            <a:ext cx="1401025"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dirty="0">
                <a:solidFill>
                  <a:srgbClr val="000000"/>
                </a:solidFill>
              </a:rPr>
              <a:t>Réalisation </a:t>
            </a:r>
            <a:br>
              <a:rPr lang="fr-CH" altLang="x-none" sz="2000" dirty="0">
                <a:solidFill>
                  <a:srgbClr val="000000"/>
                </a:solidFill>
              </a:rPr>
            </a:br>
            <a:r>
              <a:rPr lang="fr-CH" altLang="x-none" sz="2000" dirty="0">
                <a:solidFill>
                  <a:srgbClr val="000000"/>
                </a:solidFill>
              </a:rPr>
              <a:t>itération</a:t>
            </a:r>
            <a:endParaRPr lang="fr-FR" altLang="x-none" sz="2000" dirty="0">
              <a:solidFill>
                <a:srgbClr val="000000"/>
              </a:solidFill>
            </a:endParaRPr>
          </a:p>
        </p:txBody>
      </p:sp>
      <p:grpSp>
        <p:nvGrpSpPr>
          <p:cNvPr id="29" name="Group 16"/>
          <p:cNvGrpSpPr>
            <a:grpSpLocks/>
          </p:cNvGrpSpPr>
          <p:nvPr/>
        </p:nvGrpSpPr>
        <p:grpSpPr bwMode="auto">
          <a:xfrm>
            <a:off x="6473812" y="5827707"/>
            <a:ext cx="1581150" cy="482600"/>
            <a:chOff x="3999" y="823"/>
            <a:chExt cx="996" cy="304"/>
          </a:xfrm>
          <a:noFill/>
        </p:grpSpPr>
        <p:sp>
          <p:nvSpPr>
            <p:cNvPr id="30" name="Rectangle 17"/>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1" name="Text Box 18"/>
            <p:cNvSpPr txBox="1">
              <a:spLocks noChangeArrowheads="1"/>
            </p:cNvSpPr>
            <p:nvPr/>
          </p:nvSpPr>
          <p:spPr bwMode="auto">
            <a:xfrm>
              <a:off x="4250" y="837"/>
              <a:ext cx="601"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Clôture</a:t>
              </a:r>
              <a:endParaRPr lang="fr-FR" sz="2000" dirty="0">
                <a:solidFill>
                  <a:srgbClr val="000000"/>
                </a:solidFill>
                <a:latin typeface="Times New Roman" charset="0"/>
              </a:endParaRPr>
            </a:p>
          </p:txBody>
        </p:sp>
      </p:grpSp>
      <p:cxnSp>
        <p:nvCxnSpPr>
          <p:cNvPr id="32" name="AutoShape 21"/>
          <p:cNvCxnSpPr>
            <a:cxnSpLocks noChangeShapeType="1"/>
          </p:cNvCxnSpPr>
          <p:nvPr/>
        </p:nvCxnSpPr>
        <p:spPr bwMode="auto">
          <a:xfrm rot="10800000">
            <a:off x="3301989" y="4805357"/>
            <a:ext cx="898525" cy="2524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AutoShape 22"/>
          <p:cNvCxnSpPr>
            <a:cxnSpLocks noChangeShapeType="1"/>
            <a:stCxn id="22" idx="3"/>
            <a:endCxn id="36" idx="0"/>
          </p:cNvCxnSpPr>
          <p:nvPr/>
        </p:nvCxnSpPr>
        <p:spPr bwMode="auto">
          <a:xfrm>
            <a:off x="3016239" y="2840827"/>
            <a:ext cx="2112169" cy="444934"/>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4" name="Group 24"/>
          <p:cNvGrpSpPr>
            <a:grpSpLocks/>
          </p:cNvGrpSpPr>
          <p:nvPr/>
        </p:nvGrpSpPr>
        <p:grpSpPr bwMode="auto">
          <a:xfrm>
            <a:off x="4243377" y="3262307"/>
            <a:ext cx="1655762" cy="757237"/>
            <a:chOff x="1027" y="2160"/>
            <a:chExt cx="1043" cy="452"/>
          </a:xfrm>
          <a:noFill/>
        </p:grpSpPr>
        <p:sp>
          <p:nvSpPr>
            <p:cNvPr id="35" name="Rectangle 25"/>
            <p:cNvSpPr>
              <a:spLocks noChangeArrowheads="1"/>
            </p:cNvSpPr>
            <p:nvPr/>
          </p:nvSpPr>
          <p:spPr bwMode="auto">
            <a:xfrm>
              <a:off x="1027" y="2160"/>
              <a:ext cx="1021" cy="452"/>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6" name="Text Box 26"/>
            <p:cNvSpPr txBox="1">
              <a:spLocks noChangeArrowheads="1"/>
            </p:cNvSpPr>
            <p:nvPr/>
          </p:nvSpPr>
          <p:spPr bwMode="auto">
            <a:xfrm>
              <a:off x="1099" y="2174"/>
              <a:ext cx="971" cy="419"/>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Planification </a:t>
              </a:r>
              <a:br>
                <a:rPr lang="fr-CH" sz="2000" dirty="0">
                  <a:solidFill>
                    <a:srgbClr val="000000"/>
                  </a:solidFill>
                  <a:latin typeface="Times New Roman" charset="0"/>
                </a:rPr>
              </a:br>
              <a:r>
                <a:rPr lang="fr-CH" sz="2000" dirty="0">
                  <a:solidFill>
                    <a:srgbClr val="000000"/>
                  </a:solidFill>
                  <a:latin typeface="Times New Roman" charset="0"/>
                </a:rPr>
                <a:t>itération</a:t>
              </a:r>
              <a:endParaRPr lang="fr-FR" sz="2000" dirty="0">
                <a:solidFill>
                  <a:srgbClr val="000000"/>
                </a:solidFill>
                <a:latin typeface="Times New Roman" charset="0"/>
              </a:endParaRPr>
            </a:p>
          </p:txBody>
        </p:sp>
      </p:grpSp>
      <p:sp>
        <p:nvSpPr>
          <p:cNvPr id="37" name="Rectangle 28"/>
          <p:cNvSpPr>
            <a:spLocks noChangeArrowheads="1"/>
          </p:cNvSpPr>
          <p:nvPr/>
        </p:nvSpPr>
        <p:spPr bwMode="auto">
          <a:xfrm>
            <a:off x="4254489" y="46704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8" name="Text Box 29"/>
          <p:cNvSpPr txBox="1">
            <a:spLocks noChangeArrowheads="1"/>
          </p:cNvSpPr>
          <p:nvPr/>
        </p:nvSpPr>
        <p:spPr bwMode="auto">
          <a:xfrm>
            <a:off x="4200514" y="4706932"/>
            <a:ext cx="172878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a:solidFill>
                  <a:srgbClr val="000000"/>
                </a:solidFill>
                <a:latin typeface="Times New Roman" charset="0"/>
              </a:rPr>
              <a:t>Tests</a:t>
            </a:r>
            <a:br>
              <a:rPr lang="fr-CH" sz="2000">
                <a:solidFill>
                  <a:srgbClr val="000000"/>
                </a:solidFill>
                <a:latin typeface="Times New Roman" charset="0"/>
              </a:rPr>
            </a:br>
            <a:r>
              <a:rPr lang="fr-CH" sz="2000">
                <a:solidFill>
                  <a:srgbClr val="000000"/>
                </a:solidFill>
                <a:latin typeface="Times New Roman" charset="0"/>
              </a:rPr>
              <a:t>feedback client</a:t>
            </a:r>
            <a:endParaRPr lang="fr-FR" sz="2000">
              <a:solidFill>
                <a:srgbClr val="000000"/>
              </a:solidFill>
              <a:latin typeface="Times New Roman" charset="0"/>
            </a:endParaRPr>
          </a:p>
        </p:txBody>
      </p:sp>
      <p:grpSp>
        <p:nvGrpSpPr>
          <p:cNvPr id="39" name="Group 30"/>
          <p:cNvGrpSpPr>
            <a:grpSpLocks/>
          </p:cNvGrpSpPr>
          <p:nvPr/>
        </p:nvGrpSpPr>
        <p:grpSpPr bwMode="auto">
          <a:xfrm>
            <a:off x="2511414" y="3997319"/>
            <a:ext cx="1581150" cy="808038"/>
            <a:chOff x="3999" y="823"/>
            <a:chExt cx="996" cy="304"/>
          </a:xfrm>
          <a:noFill/>
        </p:grpSpPr>
        <p:sp>
          <p:nvSpPr>
            <p:cNvPr id="40" name="Rectangle 31"/>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41" name="Text Box 32"/>
            <p:cNvSpPr txBox="1">
              <a:spLocks noChangeArrowheads="1"/>
            </p:cNvSpPr>
            <p:nvPr/>
          </p:nvSpPr>
          <p:spPr bwMode="auto">
            <a:xfrm>
              <a:off x="4101" y="837"/>
              <a:ext cx="816" cy="264"/>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a:solidFill>
                    <a:srgbClr val="000000"/>
                  </a:solidFill>
                </a:rPr>
                <a:t>Intégration</a:t>
              </a:r>
              <a:br>
                <a:rPr lang="fr-CH" altLang="x-none" sz="2000">
                  <a:solidFill>
                    <a:srgbClr val="000000"/>
                  </a:solidFill>
                </a:rPr>
              </a:br>
              <a:r>
                <a:rPr lang="fr-CH" altLang="x-none" sz="2000">
                  <a:solidFill>
                    <a:srgbClr val="000000"/>
                  </a:solidFill>
                </a:rPr>
                <a:t>feedback</a:t>
              </a:r>
              <a:endParaRPr lang="fr-FR" altLang="x-none" sz="2000">
                <a:solidFill>
                  <a:srgbClr val="000000"/>
                </a:solidFill>
              </a:endParaRPr>
            </a:p>
          </p:txBody>
        </p:sp>
      </p:grpSp>
      <p:cxnSp>
        <p:nvCxnSpPr>
          <p:cNvPr id="42" name="AutoShape 33"/>
          <p:cNvCxnSpPr>
            <a:cxnSpLocks noChangeShapeType="1"/>
          </p:cNvCxnSpPr>
          <p:nvPr/>
        </p:nvCxnSpPr>
        <p:spPr bwMode="auto">
          <a:xfrm rot="16200000">
            <a:off x="3586151" y="3376607"/>
            <a:ext cx="392113" cy="922338"/>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 name="AutoShape 34"/>
          <p:cNvCxnSpPr>
            <a:cxnSpLocks noChangeShapeType="1"/>
          </p:cNvCxnSpPr>
          <p:nvPr/>
        </p:nvCxnSpPr>
        <p:spPr bwMode="auto">
          <a:xfrm>
            <a:off x="5899139" y="3636737"/>
            <a:ext cx="1022351" cy="397095"/>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AutoShape 35"/>
          <p:cNvCxnSpPr>
            <a:cxnSpLocks noChangeShapeType="1"/>
          </p:cNvCxnSpPr>
          <p:nvPr/>
        </p:nvCxnSpPr>
        <p:spPr bwMode="auto">
          <a:xfrm rot="5400000">
            <a:off x="6291251" y="4457695"/>
            <a:ext cx="252413" cy="9763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5" name="AutoShape 36"/>
          <p:cNvCxnSpPr>
            <a:cxnSpLocks noChangeShapeType="1"/>
          </p:cNvCxnSpPr>
          <p:nvPr/>
        </p:nvCxnSpPr>
        <p:spPr bwMode="auto">
          <a:xfrm rot="16200000" flipH="1">
            <a:off x="5464164" y="5059357"/>
            <a:ext cx="590550" cy="142875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120373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Du cascade à l'Agile</a:t>
            </a:r>
          </a:p>
        </p:txBody>
      </p:sp>
      <p:sp>
        <p:nvSpPr>
          <p:cNvPr id="2" name="Espace réservé du contenu 1">
            <a:extLst>
              <a:ext uri="{FF2B5EF4-FFF2-40B4-BE49-F238E27FC236}">
                <a16:creationId xmlns:a16="http://schemas.microsoft.com/office/drawing/2014/main" id="{575C5B3E-C2EC-1EF3-F0C9-59CF3562EF78}"/>
              </a:ext>
            </a:extLst>
          </p:cNvPr>
          <p:cNvSpPr>
            <a:spLocks noGrp="1"/>
          </p:cNvSpPr>
          <p:nvPr>
            <p:ph idx="1"/>
          </p:nvPr>
        </p:nvSpPr>
        <p:spPr>
          <a:xfrm>
            <a:off x="433911" y="1096801"/>
            <a:ext cx="7741722" cy="1287879"/>
          </a:xfrm>
        </p:spPr>
        <p:txBody>
          <a:bodyPr/>
          <a:lstStyle/>
          <a:p>
            <a:r>
              <a:rPr lang="fr-CH" altLang="x-none" kern="0" dirty="0"/>
              <a:t>Modèle itératif "extrême"</a:t>
            </a:r>
          </a:p>
          <a:p>
            <a:pPr lvl="1"/>
            <a:r>
              <a:rPr lang="fr-CH" altLang="x-none" kern="0" dirty="0"/>
              <a:t>Objectif peu/pas connu</a:t>
            </a:r>
          </a:p>
          <a:p>
            <a:pPr lvl="1"/>
            <a:r>
              <a:rPr lang="fr-CH" altLang="x-none" kern="0" dirty="0"/>
              <a:t>Solution inconnue</a:t>
            </a:r>
          </a:p>
          <a:p>
            <a:endParaRPr lang="fr-FR"/>
          </a:p>
        </p:txBody>
      </p:sp>
      <p:grpSp>
        <p:nvGrpSpPr>
          <p:cNvPr id="21" name="Group 7"/>
          <p:cNvGrpSpPr>
            <a:grpSpLocks/>
          </p:cNvGrpSpPr>
          <p:nvPr/>
        </p:nvGrpSpPr>
        <p:grpSpPr bwMode="auto">
          <a:xfrm>
            <a:off x="1435089" y="2599527"/>
            <a:ext cx="1581150" cy="482600"/>
            <a:chOff x="3999" y="823"/>
            <a:chExt cx="996" cy="304"/>
          </a:xfrm>
          <a:noFill/>
        </p:grpSpPr>
        <p:sp>
          <p:nvSpPr>
            <p:cNvPr id="22" name="Rectangle 8"/>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3" name="Text Box 9"/>
            <p:cNvSpPr txBox="1">
              <a:spLocks noChangeArrowheads="1"/>
            </p:cNvSpPr>
            <p:nvPr/>
          </p:nvSpPr>
          <p:spPr bwMode="auto">
            <a:xfrm>
              <a:off x="4052" y="837"/>
              <a:ext cx="929"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Avant-projet</a:t>
              </a:r>
              <a:endParaRPr lang="fr-FR" sz="2000" dirty="0">
                <a:solidFill>
                  <a:srgbClr val="000000"/>
                </a:solidFill>
                <a:latin typeface="Times New Roman" charset="0"/>
              </a:endParaRPr>
            </a:p>
          </p:txBody>
        </p:sp>
      </p:grpSp>
      <p:sp>
        <p:nvSpPr>
          <p:cNvPr id="27" name="Rectangle 14"/>
          <p:cNvSpPr>
            <a:spLocks noChangeArrowheads="1"/>
          </p:cNvSpPr>
          <p:nvPr/>
        </p:nvSpPr>
        <p:spPr bwMode="auto">
          <a:xfrm>
            <a:off x="6115039" y="39973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8" name="Text Box 15"/>
          <p:cNvSpPr txBox="1">
            <a:spLocks noChangeArrowheads="1"/>
          </p:cNvSpPr>
          <p:nvPr/>
        </p:nvSpPr>
        <p:spPr bwMode="auto">
          <a:xfrm>
            <a:off x="6220977" y="4033832"/>
            <a:ext cx="1401025"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dirty="0">
                <a:solidFill>
                  <a:srgbClr val="000000"/>
                </a:solidFill>
              </a:rPr>
              <a:t>Réalisation </a:t>
            </a:r>
            <a:br>
              <a:rPr lang="fr-CH" altLang="x-none" sz="2000" dirty="0">
                <a:solidFill>
                  <a:srgbClr val="000000"/>
                </a:solidFill>
              </a:rPr>
            </a:br>
            <a:r>
              <a:rPr lang="fr-CH" altLang="x-none" sz="2000" dirty="0">
                <a:solidFill>
                  <a:srgbClr val="000000"/>
                </a:solidFill>
              </a:rPr>
              <a:t>itération</a:t>
            </a:r>
            <a:endParaRPr lang="fr-FR" altLang="x-none" sz="2000" dirty="0">
              <a:solidFill>
                <a:srgbClr val="000000"/>
              </a:solidFill>
            </a:endParaRPr>
          </a:p>
        </p:txBody>
      </p:sp>
      <p:grpSp>
        <p:nvGrpSpPr>
          <p:cNvPr id="29" name="Group 16"/>
          <p:cNvGrpSpPr>
            <a:grpSpLocks/>
          </p:cNvGrpSpPr>
          <p:nvPr/>
        </p:nvGrpSpPr>
        <p:grpSpPr bwMode="auto">
          <a:xfrm>
            <a:off x="6473812" y="5827707"/>
            <a:ext cx="1581150" cy="482600"/>
            <a:chOff x="3999" y="823"/>
            <a:chExt cx="996" cy="304"/>
          </a:xfrm>
          <a:noFill/>
        </p:grpSpPr>
        <p:sp>
          <p:nvSpPr>
            <p:cNvPr id="30" name="Rectangle 17"/>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1" name="Text Box 18"/>
            <p:cNvSpPr txBox="1">
              <a:spLocks noChangeArrowheads="1"/>
            </p:cNvSpPr>
            <p:nvPr/>
          </p:nvSpPr>
          <p:spPr bwMode="auto">
            <a:xfrm>
              <a:off x="4250" y="837"/>
              <a:ext cx="601"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Clôture</a:t>
              </a:r>
              <a:endParaRPr lang="fr-FR" sz="2000" dirty="0">
                <a:solidFill>
                  <a:srgbClr val="000000"/>
                </a:solidFill>
                <a:latin typeface="Times New Roman" charset="0"/>
              </a:endParaRPr>
            </a:p>
          </p:txBody>
        </p:sp>
      </p:grpSp>
      <p:cxnSp>
        <p:nvCxnSpPr>
          <p:cNvPr id="32" name="AutoShape 21"/>
          <p:cNvCxnSpPr>
            <a:cxnSpLocks noChangeShapeType="1"/>
          </p:cNvCxnSpPr>
          <p:nvPr/>
        </p:nvCxnSpPr>
        <p:spPr bwMode="auto">
          <a:xfrm rot="10800000">
            <a:off x="3301989" y="4805357"/>
            <a:ext cx="898525" cy="2524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AutoShape 22"/>
          <p:cNvCxnSpPr>
            <a:cxnSpLocks noChangeShapeType="1"/>
            <a:stCxn id="22" idx="3"/>
            <a:endCxn id="36" idx="0"/>
          </p:cNvCxnSpPr>
          <p:nvPr/>
        </p:nvCxnSpPr>
        <p:spPr bwMode="auto">
          <a:xfrm>
            <a:off x="3016239" y="2840827"/>
            <a:ext cx="2112169" cy="444934"/>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4" name="Group 24"/>
          <p:cNvGrpSpPr>
            <a:grpSpLocks/>
          </p:cNvGrpSpPr>
          <p:nvPr/>
        </p:nvGrpSpPr>
        <p:grpSpPr bwMode="auto">
          <a:xfrm>
            <a:off x="4243377" y="3262307"/>
            <a:ext cx="1655762" cy="757237"/>
            <a:chOff x="1027" y="2160"/>
            <a:chExt cx="1043" cy="452"/>
          </a:xfrm>
          <a:noFill/>
        </p:grpSpPr>
        <p:sp>
          <p:nvSpPr>
            <p:cNvPr id="35" name="Rectangle 25"/>
            <p:cNvSpPr>
              <a:spLocks noChangeArrowheads="1"/>
            </p:cNvSpPr>
            <p:nvPr/>
          </p:nvSpPr>
          <p:spPr bwMode="auto">
            <a:xfrm>
              <a:off x="1027" y="2160"/>
              <a:ext cx="1021" cy="452"/>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6" name="Text Box 26"/>
            <p:cNvSpPr txBox="1">
              <a:spLocks noChangeArrowheads="1"/>
            </p:cNvSpPr>
            <p:nvPr/>
          </p:nvSpPr>
          <p:spPr bwMode="auto">
            <a:xfrm>
              <a:off x="1099" y="2174"/>
              <a:ext cx="971" cy="419"/>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Planification </a:t>
              </a:r>
              <a:br>
                <a:rPr lang="fr-CH" sz="2000" dirty="0">
                  <a:solidFill>
                    <a:srgbClr val="000000"/>
                  </a:solidFill>
                  <a:latin typeface="Times New Roman" charset="0"/>
                </a:rPr>
              </a:br>
              <a:r>
                <a:rPr lang="fr-CH" sz="2000" dirty="0">
                  <a:solidFill>
                    <a:srgbClr val="000000"/>
                  </a:solidFill>
                  <a:latin typeface="Times New Roman" charset="0"/>
                </a:rPr>
                <a:t>itération</a:t>
              </a:r>
              <a:endParaRPr lang="fr-FR" sz="2000" dirty="0">
                <a:solidFill>
                  <a:srgbClr val="000000"/>
                </a:solidFill>
                <a:latin typeface="Times New Roman" charset="0"/>
              </a:endParaRPr>
            </a:p>
          </p:txBody>
        </p:sp>
      </p:grpSp>
      <p:sp>
        <p:nvSpPr>
          <p:cNvPr id="37" name="Rectangle 28"/>
          <p:cNvSpPr>
            <a:spLocks noChangeArrowheads="1"/>
          </p:cNvSpPr>
          <p:nvPr/>
        </p:nvSpPr>
        <p:spPr bwMode="auto">
          <a:xfrm>
            <a:off x="4254489" y="46704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8" name="Text Box 29"/>
          <p:cNvSpPr txBox="1">
            <a:spLocks noChangeArrowheads="1"/>
          </p:cNvSpPr>
          <p:nvPr/>
        </p:nvSpPr>
        <p:spPr bwMode="auto">
          <a:xfrm>
            <a:off x="4200514" y="4706932"/>
            <a:ext cx="172878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a:solidFill>
                  <a:srgbClr val="000000"/>
                </a:solidFill>
                <a:latin typeface="Times New Roman" charset="0"/>
              </a:rPr>
              <a:t>Tests</a:t>
            </a:r>
            <a:br>
              <a:rPr lang="fr-CH" sz="2000">
                <a:solidFill>
                  <a:srgbClr val="000000"/>
                </a:solidFill>
                <a:latin typeface="Times New Roman" charset="0"/>
              </a:rPr>
            </a:br>
            <a:r>
              <a:rPr lang="fr-CH" sz="2000">
                <a:solidFill>
                  <a:srgbClr val="000000"/>
                </a:solidFill>
                <a:latin typeface="Times New Roman" charset="0"/>
              </a:rPr>
              <a:t>feedback client</a:t>
            </a:r>
            <a:endParaRPr lang="fr-FR" sz="2000">
              <a:solidFill>
                <a:srgbClr val="000000"/>
              </a:solidFill>
              <a:latin typeface="Times New Roman" charset="0"/>
            </a:endParaRPr>
          </a:p>
        </p:txBody>
      </p:sp>
      <p:grpSp>
        <p:nvGrpSpPr>
          <p:cNvPr id="39" name="Group 30"/>
          <p:cNvGrpSpPr>
            <a:grpSpLocks/>
          </p:cNvGrpSpPr>
          <p:nvPr/>
        </p:nvGrpSpPr>
        <p:grpSpPr bwMode="auto">
          <a:xfrm>
            <a:off x="2511414" y="3997319"/>
            <a:ext cx="1581150" cy="808038"/>
            <a:chOff x="3999" y="823"/>
            <a:chExt cx="996" cy="304"/>
          </a:xfrm>
          <a:noFill/>
        </p:grpSpPr>
        <p:sp>
          <p:nvSpPr>
            <p:cNvPr id="40" name="Rectangle 31"/>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41" name="Text Box 32"/>
            <p:cNvSpPr txBox="1">
              <a:spLocks noChangeArrowheads="1"/>
            </p:cNvSpPr>
            <p:nvPr/>
          </p:nvSpPr>
          <p:spPr bwMode="auto">
            <a:xfrm>
              <a:off x="4101" y="837"/>
              <a:ext cx="816" cy="264"/>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a:solidFill>
                    <a:srgbClr val="000000"/>
                  </a:solidFill>
                </a:rPr>
                <a:t>Intégration</a:t>
              </a:r>
              <a:br>
                <a:rPr lang="fr-CH" altLang="x-none" sz="2000">
                  <a:solidFill>
                    <a:srgbClr val="000000"/>
                  </a:solidFill>
                </a:rPr>
              </a:br>
              <a:r>
                <a:rPr lang="fr-CH" altLang="x-none" sz="2000">
                  <a:solidFill>
                    <a:srgbClr val="000000"/>
                  </a:solidFill>
                </a:rPr>
                <a:t>feedback</a:t>
              </a:r>
              <a:endParaRPr lang="fr-FR" altLang="x-none" sz="2000">
                <a:solidFill>
                  <a:srgbClr val="000000"/>
                </a:solidFill>
              </a:endParaRPr>
            </a:p>
          </p:txBody>
        </p:sp>
      </p:grpSp>
      <p:cxnSp>
        <p:nvCxnSpPr>
          <p:cNvPr id="42" name="AutoShape 33"/>
          <p:cNvCxnSpPr>
            <a:cxnSpLocks noChangeShapeType="1"/>
          </p:cNvCxnSpPr>
          <p:nvPr/>
        </p:nvCxnSpPr>
        <p:spPr bwMode="auto">
          <a:xfrm rot="16200000">
            <a:off x="3586151" y="3376607"/>
            <a:ext cx="392113" cy="922338"/>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 name="AutoShape 34"/>
          <p:cNvCxnSpPr>
            <a:cxnSpLocks noChangeShapeType="1"/>
          </p:cNvCxnSpPr>
          <p:nvPr/>
        </p:nvCxnSpPr>
        <p:spPr bwMode="auto">
          <a:xfrm>
            <a:off x="5899139" y="3636737"/>
            <a:ext cx="1022351" cy="397095"/>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AutoShape 35"/>
          <p:cNvCxnSpPr>
            <a:cxnSpLocks noChangeShapeType="1"/>
          </p:cNvCxnSpPr>
          <p:nvPr/>
        </p:nvCxnSpPr>
        <p:spPr bwMode="auto">
          <a:xfrm rot="5400000">
            <a:off x="6291251" y="4457695"/>
            <a:ext cx="252413" cy="9763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5" name="AutoShape 36"/>
          <p:cNvCxnSpPr>
            <a:cxnSpLocks noChangeShapeType="1"/>
          </p:cNvCxnSpPr>
          <p:nvPr/>
        </p:nvCxnSpPr>
        <p:spPr bwMode="auto">
          <a:xfrm rot="16200000" flipH="1">
            <a:off x="5464164" y="5059357"/>
            <a:ext cx="590550" cy="142875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AutoShape 33"/>
          <p:cNvCxnSpPr>
            <a:cxnSpLocks noChangeShapeType="1"/>
            <a:stCxn id="40" idx="1"/>
            <a:endCxn id="22" idx="2"/>
          </p:cNvCxnSpPr>
          <p:nvPr/>
        </p:nvCxnSpPr>
        <p:spPr bwMode="auto">
          <a:xfrm rot="10800000">
            <a:off x="2225664" y="3082128"/>
            <a:ext cx="285750" cy="1319211"/>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098090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Avant-projet Agile</a:t>
            </a:r>
          </a:p>
        </p:txBody>
      </p:sp>
      <p:sp>
        <p:nvSpPr>
          <p:cNvPr id="2" name="ZoneTexte 1"/>
          <p:cNvSpPr txBox="1"/>
          <p:nvPr/>
        </p:nvSpPr>
        <p:spPr>
          <a:xfrm>
            <a:off x="495633" y="1347587"/>
            <a:ext cx="3918060" cy="3416320"/>
          </a:xfrm>
          <a:prstGeom prst="rect">
            <a:avLst/>
          </a:prstGeom>
          <a:noFill/>
        </p:spPr>
        <p:txBody>
          <a:bodyPr wrap="none" rtlCol="0">
            <a:spAutoFit/>
          </a:bodyPr>
          <a:lstStyle/>
          <a:p>
            <a:r>
              <a:rPr lang="fr-FR">
                <a:solidFill>
                  <a:schemeClr val="tx1">
                    <a:lumMod val="65000"/>
                    <a:lumOff val="35000"/>
                  </a:schemeClr>
                </a:solidFill>
                <a:latin typeface="+mn-lt"/>
              </a:rPr>
              <a:t>Objectif, coûts, délai ?</a:t>
            </a: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r>
              <a:rPr lang="fr-FR" dirty="0">
                <a:solidFill>
                  <a:schemeClr val="tx1">
                    <a:lumMod val="65000"/>
                    <a:lumOff val="35000"/>
                  </a:schemeClr>
                </a:solidFill>
                <a:latin typeface="+mn-lt"/>
              </a:rPr>
              <a:t>Hiérarchie des objectifs ?</a:t>
            </a: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r>
              <a:rPr lang="fr-FR" dirty="0">
                <a:solidFill>
                  <a:schemeClr val="tx1">
                    <a:lumMod val="65000"/>
                    <a:lumOff val="35000"/>
                  </a:schemeClr>
                </a:solidFill>
                <a:latin typeface="+mn-lt"/>
              </a:rPr>
              <a:t>Principe de fonctionnement</a:t>
            </a:r>
          </a:p>
        </p:txBody>
      </p:sp>
    </p:spTree>
    <p:extLst>
      <p:ext uri="{BB962C8B-B14F-4D97-AF65-F5344CB8AC3E}">
        <p14:creationId xmlns:p14="http://schemas.microsoft.com/office/powerpoint/2010/main" val="28683385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Planification Agile </a:t>
            </a:r>
          </a:p>
        </p:txBody>
      </p:sp>
      <p:pic>
        <p:nvPicPr>
          <p:cNvPr id="187395" name="Image 1" descr="Capture d’écran 2015-09-07 à 11.44.57.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0525" y="3308350"/>
            <a:ext cx="8343900" cy="256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contenu 2"/>
          <p:cNvSpPr>
            <a:spLocks noGrp="1"/>
          </p:cNvSpPr>
          <p:nvPr>
            <p:ph idx="1"/>
          </p:nvPr>
        </p:nvSpPr>
        <p:spPr>
          <a:xfrm>
            <a:off x="433911" y="1129742"/>
            <a:ext cx="6831874" cy="1665709"/>
          </a:xfrm>
        </p:spPr>
        <p:txBody>
          <a:bodyPr/>
          <a:lstStyle/>
          <a:p>
            <a:r>
              <a:rPr lang="fr-FR" dirty="0"/>
              <a:t>Planification de l’itération</a:t>
            </a:r>
          </a:p>
          <a:p>
            <a:pPr lvl="1"/>
            <a:r>
              <a:rPr lang="fr-FR" dirty="0"/>
              <a:t>Mise à jour permanente des besoins et fonctionnalités (Product </a:t>
            </a:r>
            <a:r>
              <a:rPr lang="fr-FR" dirty="0" err="1"/>
              <a:t>Backlog</a:t>
            </a:r>
            <a:r>
              <a:rPr lang="fr-FR" dirty="0"/>
              <a:t>)</a:t>
            </a:r>
          </a:p>
          <a:p>
            <a:pPr lvl="1"/>
            <a:r>
              <a:rPr lang="fr-FR" dirty="0"/>
              <a:t>Choix des fonctionnalités de l’itération</a:t>
            </a:r>
          </a:p>
          <a:p>
            <a:endParaRPr lang="fr-FR" dirty="0"/>
          </a:p>
        </p:txBody>
      </p:sp>
    </p:spTree>
    <p:extLst>
      <p:ext uri="{BB962C8B-B14F-4D97-AF65-F5344CB8AC3E}">
        <p14:creationId xmlns:p14="http://schemas.microsoft.com/office/powerpoint/2010/main" val="2680676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Planification Agile </a:t>
            </a:r>
          </a:p>
        </p:txBody>
      </p:sp>
      <p:sp>
        <p:nvSpPr>
          <p:cNvPr id="189442" name="Rectangle 3"/>
          <p:cNvSpPr txBox="1">
            <a:spLocks noChangeArrowheads="1"/>
          </p:cNvSpPr>
          <p:nvPr/>
        </p:nvSpPr>
        <p:spPr bwMode="auto">
          <a:xfrm>
            <a:off x="423863" y="1380748"/>
            <a:ext cx="6056312" cy="701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spcBef>
                <a:spcPct val="20000"/>
              </a:spcBef>
              <a:buClr>
                <a:schemeClr val="tx1"/>
              </a:buClr>
            </a:pPr>
            <a:r>
              <a:rPr lang="fr-CH" sz="2200" dirty="0" err="1">
                <a:solidFill>
                  <a:schemeClr val="tx2"/>
                </a:solidFill>
                <a:latin typeface="Arial" charset="0"/>
              </a:rPr>
              <a:t>Burndown</a:t>
            </a:r>
            <a:r>
              <a:rPr lang="fr-CH" sz="2200" dirty="0">
                <a:solidFill>
                  <a:schemeClr val="tx2"/>
                </a:solidFill>
                <a:latin typeface="Arial" charset="0"/>
              </a:rPr>
              <a:t> prévisionnel de l’itération</a:t>
            </a:r>
          </a:p>
        </p:txBody>
      </p:sp>
      <p:pic>
        <p:nvPicPr>
          <p:cNvPr id="189443" name="Image 1" descr="Capture d’écran 2015-09-10 à 16.16.29.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9075" y="2573338"/>
            <a:ext cx="5178425" cy="345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0901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charset="0"/>
                <a:ea typeface="ＭＳ Ｐゴシック" charset="0"/>
                <a:cs typeface="ＭＳ Ｐゴシック" charset="0"/>
              </a:rPr>
              <a:t>Réalisation Agile </a:t>
            </a:r>
            <a:endParaRPr lang="fr-FR" dirty="0"/>
          </a:p>
        </p:txBody>
      </p:sp>
      <p:sp>
        <p:nvSpPr>
          <p:cNvPr id="3" name="Espace réservé du contenu 2"/>
          <p:cNvSpPr>
            <a:spLocks noGrp="1"/>
          </p:cNvSpPr>
          <p:nvPr>
            <p:ph idx="1"/>
          </p:nvPr>
        </p:nvSpPr>
        <p:spPr>
          <a:xfrm>
            <a:off x="409575" y="1064481"/>
            <a:ext cx="6423711" cy="2494263"/>
          </a:xfrm>
        </p:spPr>
        <p:txBody>
          <a:bodyPr/>
          <a:lstStyle/>
          <a:p>
            <a:r>
              <a:rPr lang="fr-CH" dirty="0">
                <a:latin typeface="Arial" charset="0"/>
              </a:rPr>
              <a:t>Itérations courtes</a:t>
            </a:r>
          </a:p>
          <a:p>
            <a:r>
              <a:rPr lang="fr-CH" dirty="0">
                <a:latin typeface="Arial" charset="0"/>
              </a:rPr>
              <a:t>Suivi</a:t>
            </a:r>
          </a:p>
          <a:p>
            <a:pPr lvl="1"/>
            <a:r>
              <a:rPr lang="fr-CH" dirty="0">
                <a:latin typeface="Arial" charset="0"/>
              </a:rPr>
              <a:t>orienté livrables </a:t>
            </a:r>
          </a:p>
          <a:p>
            <a:pPr lvl="1"/>
            <a:r>
              <a:rPr lang="fr-CH" dirty="0" err="1">
                <a:latin typeface="Arial" charset="0"/>
              </a:rPr>
              <a:t>réestimation</a:t>
            </a:r>
            <a:r>
              <a:rPr lang="fr-CH" dirty="0">
                <a:latin typeface="Arial" charset="0"/>
              </a:rPr>
              <a:t> des charges restantes</a:t>
            </a:r>
          </a:p>
          <a:p>
            <a:r>
              <a:rPr lang="fr-CH" dirty="0">
                <a:latin typeface="Arial" charset="0"/>
              </a:rPr>
              <a:t>Fin itération</a:t>
            </a:r>
          </a:p>
          <a:p>
            <a:pPr lvl="1"/>
            <a:r>
              <a:rPr lang="fr-CH" sz="2000" dirty="0" err="1">
                <a:latin typeface="Arial" charset="0"/>
              </a:rPr>
              <a:t>debrieffing</a:t>
            </a:r>
            <a:endParaRPr lang="fr-CH" sz="2000" dirty="0">
              <a:latin typeface="Arial" charset="0"/>
            </a:endParaRPr>
          </a:p>
          <a:p>
            <a:pPr lvl="1"/>
            <a:r>
              <a:rPr lang="fr-CH" sz="2000" dirty="0">
                <a:latin typeface="Arial" charset="0"/>
              </a:rPr>
              <a:t>démo utilisateurs</a:t>
            </a:r>
          </a:p>
        </p:txBody>
      </p:sp>
      <p:pic>
        <p:nvPicPr>
          <p:cNvPr id="4" name="Image 3" descr="Capture d’écran 2015-09-10 à 16.17.4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11590" y="3116263"/>
            <a:ext cx="5321300" cy="345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37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fr-CH">
                <a:latin typeface="Arial" charset="0"/>
                <a:ea typeface="ＭＳ Ｐゴシック" charset="0"/>
              </a:rPr>
              <a:t>Découpage en phases</a:t>
            </a:r>
            <a:endParaRPr lang="fr-CH" sz="1600">
              <a:latin typeface="Arial" charset="0"/>
              <a:ea typeface="ＭＳ Ｐゴシック" charset="0"/>
            </a:endParaRPr>
          </a:p>
        </p:txBody>
      </p:sp>
      <p:sp>
        <p:nvSpPr>
          <p:cNvPr id="19458" name="Rectangle 3"/>
          <p:cNvSpPr>
            <a:spLocks noChangeArrowheads="1"/>
          </p:cNvSpPr>
          <p:nvPr/>
        </p:nvSpPr>
        <p:spPr bwMode="auto">
          <a:xfrm>
            <a:off x="1460500" y="4194175"/>
            <a:ext cx="7013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19459" name="Oval 4"/>
          <p:cNvSpPr>
            <a:spLocks noChangeArrowheads="1"/>
          </p:cNvSpPr>
          <p:nvPr/>
        </p:nvSpPr>
        <p:spPr bwMode="auto">
          <a:xfrm>
            <a:off x="3295650" y="3643313"/>
            <a:ext cx="2211388" cy="7620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19460" name="Group 5"/>
          <p:cNvGrpSpPr>
            <a:grpSpLocks/>
          </p:cNvGrpSpPr>
          <p:nvPr/>
        </p:nvGrpSpPr>
        <p:grpSpPr bwMode="auto">
          <a:xfrm>
            <a:off x="288925" y="2289175"/>
            <a:ext cx="8534400" cy="893763"/>
            <a:chOff x="141" y="797"/>
            <a:chExt cx="5376" cy="563"/>
          </a:xfrm>
          <a:noFill/>
        </p:grpSpPr>
        <p:grpSp>
          <p:nvGrpSpPr>
            <p:cNvPr id="19463" name="Group 6"/>
            <p:cNvGrpSpPr>
              <a:grpSpLocks/>
            </p:cNvGrpSpPr>
            <p:nvPr/>
          </p:nvGrpSpPr>
          <p:grpSpPr bwMode="auto">
            <a:xfrm>
              <a:off x="1569" y="797"/>
              <a:ext cx="1108" cy="554"/>
              <a:chOff x="941" y="2831"/>
              <a:chExt cx="1252" cy="554"/>
            </a:xfrm>
            <a:grpFill/>
          </p:grpSpPr>
          <p:sp>
            <p:nvSpPr>
              <p:cNvPr id="19474" name="AutoShape 7"/>
              <p:cNvSpPr>
                <a:spLocks noChangeArrowheads="1"/>
              </p:cNvSpPr>
              <p:nvPr/>
            </p:nvSpPr>
            <p:spPr bwMode="auto">
              <a:xfrm>
                <a:off x="941" y="2831"/>
                <a:ext cx="1252"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19475" name="AutoShape 8"/>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19464" name="Group 9"/>
            <p:cNvGrpSpPr>
              <a:grpSpLocks/>
            </p:cNvGrpSpPr>
            <p:nvPr/>
          </p:nvGrpSpPr>
          <p:grpSpPr bwMode="auto">
            <a:xfrm>
              <a:off x="4371" y="797"/>
              <a:ext cx="1146" cy="546"/>
              <a:chOff x="4231" y="2831"/>
              <a:chExt cx="1276" cy="519"/>
            </a:xfrm>
            <a:grpFill/>
          </p:grpSpPr>
          <p:sp>
            <p:nvSpPr>
              <p:cNvPr id="19472" name="AutoShape 10"/>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19473"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19465" name="Group 12"/>
            <p:cNvGrpSpPr>
              <a:grpSpLocks/>
            </p:cNvGrpSpPr>
            <p:nvPr/>
          </p:nvGrpSpPr>
          <p:grpSpPr bwMode="auto">
            <a:xfrm>
              <a:off x="2979" y="797"/>
              <a:ext cx="1090" cy="554"/>
              <a:chOff x="2610" y="2831"/>
              <a:chExt cx="1228" cy="554"/>
            </a:xfrm>
            <a:grpFill/>
          </p:grpSpPr>
          <p:sp>
            <p:nvSpPr>
              <p:cNvPr id="19470" name="AutoShape 13"/>
              <p:cNvSpPr>
                <a:spLocks noChangeArrowheads="1"/>
              </p:cNvSpPr>
              <p:nvPr/>
            </p:nvSpPr>
            <p:spPr bwMode="auto">
              <a:xfrm>
                <a:off x="2610" y="2831"/>
                <a:ext cx="1228"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19471"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19466" name="AutoShape 15"/>
            <p:cNvSpPr>
              <a:spLocks noChangeArrowheads="1"/>
            </p:cNvSpPr>
            <p:nvPr/>
          </p:nvSpPr>
          <p:spPr bwMode="auto">
            <a:xfrm>
              <a:off x="141" y="797"/>
              <a:ext cx="1126" cy="563"/>
            </a:xfrm>
            <a:prstGeom prst="roundRect">
              <a:avLst>
                <a:gd name="adj" fmla="val 16667"/>
              </a:avLst>
            </a:prstGeom>
            <a:grpFill/>
            <a:ln w="12700">
              <a:solidFill>
                <a:schemeClr val="tx1"/>
              </a:solidFill>
              <a:round/>
              <a:headEnd/>
              <a:tailEnd/>
            </a:ln>
          </p:spPr>
          <p:txBody>
            <a:bodyPr wrap="none" lIns="92075" tIns="46038" rIns="92075" bIns="46038" anchor="ctr"/>
            <a:lstStyle/>
            <a:p>
              <a:pPr algn="ctr"/>
              <a:r>
                <a:rPr lang="fr-CH" sz="1800">
                  <a:solidFill>
                    <a:srgbClr val="5F5F5F"/>
                  </a:solidFill>
                </a:rPr>
                <a:t>Avant-projet</a:t>
              </a:r>
            </a:p>
          </p:txBody>
        </p:sp>
        <p:cxnSp>
          <p:nvCxnSpPr>
            <p:cNvPr id="19467" name="AutoShape 16"/>
            <p:cNvCxnSpPr>
              <a:cxnSpLocks noChangeShapeType="1"/>
              <a:stCxn id="19466" idx="3"/>
              <a:endCxn id="19474" idx="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9468" name="AutoShape 17"/>
            <p:cNvCxnSpPr>
              <a:cxnSpLocks noChangeShapeType="1"/>
              <a:stCxn id="19474" idx="3"/>
              <a:endCxn id="19470" idx="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9469" name="AutoShape 18"/>
            <p:cNvCxnSpPr>
              <a:cxnSpLocks noChangeShapeType="1"/>
              <a:stCxn id="19470" idx="3"/>
              <a:endCxn id="19472" idx="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19461" name="Line 19"/>
          <p:cNvSpPr>
            <a:spLocks noChangeShapeType="1"/>
          </p:cNvSpPr>
          <p:nvPr/>
        </p:nvSpPr>
        <p:spPr bwMode="auto">
          <a:xfrm flipH="1">
            <a:off x="4930775" y="3222625"/>
            <a:ext cx="566738" cy="4238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19462" name="Line 20"/>
          <p:cNvSpPr>
            <a:spLocks noChangeShapeType="1"/>
          </p:cNvSpPr>
          <p:nvPr/>
        </p:nvSpPr>
        <p:spPr bwMode="auto">
          <a:xfrm flipH="1" flipV="1">
            <a:off x="3462338" y="3233738"/>
            <a:ext cx="542925"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Tree>
    <p:extLst>
      <p:ext uri="{BB962C8B-B14F-4D97-AF65-F5344CB8AC3E}">
        <p14:creationId xmlns:p14="http://schemas.microsoft.com/office/powerpoint/2010/main" val="1758193449"/>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Contact</a:t>
            </a:r>
          </a:p>
        </p:txBody>
      </p:sp>
      <p:sp>
        <p:nvSpPr>
          <p:cNvPr id="3" name="Inhaltsplatzhalter 2"/>
          <p:cNvSpPr>
            <a:spLocks noGrp="1"/>
          </p:cNvSpPr>
          <p:nvPr>
            <p:ph idx="1"/>
          </p:nvPr>
        </p:nvSpPr>
        <p:spPr>
          <a:prstGeom prst="rect">
            <a:avLst/>
          </a:prstGeom>
        </p:spPr>
        <p:txBody>
          <a:bodyPr/>
          <a:lstStyle/>
          <a:p>
            <a:pPr marL="0" indent="0">
              <a:buNone/>
            </a:pPr>
            <a:r>
              <a:rPr lang="en-US" sz="2400" b="1"/>
              <a:t>Prof. Dominique </a:t>
            </a:r>
            <a:r>
              <a:rPr lang="en-US" sz="2400" b="1" err="1"/>
              <a:t>Jaccard</a:t>
            </a:r>
            <a:endParaRPr lang="en-US" sz="2400" b="1"/>
          </a:p>
          <a:p>
            <a:r>
              <a:rPr lang="en-US" sz="2400"/>
              <a:t>Phone:	+41 24 459 26 38</a:t>
            </a:r>
          </a:p>
          <a:p>
            <a:r>
              <a:rPr lang="en-US" sz="2400"/>
              <a:t>E-Mail:	</a:t>
            </a:r>
            <a:r>
              <a:rPr lang="en-US" sz="2400" err="1"/>
              <a:t>dominique.jaccard@heig-vd.ch</a:t>
            </a:r>
            <a:endParaRPr lang="en-US" sz="2400"/>
          </a:p>
        </p:txBody>
      </p:sp>
    </p:spTree>
    <p:extLst>
      <p:ext uri="{BB962C8B-B14F-4D97-AF65-F5344CB8AC3E}">
        <p14:creationId xmlns:p14="http://schemas.microsoft.com/office/powerpoint/2010/main" val="73487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33911" y="587718"/>
            <a:ext cx="7741722" cy="510227"/>
          </a:xfrm>
          <a:noFill/>
        </p:spPr>
        <p:txBody>
          <a:bodyPr/>
          <a:lstStyle/>
          <a:p>
            <a:r>
              <a:rPr lang="fr-CH">
                <a:latin typeface="Arial" charset="0"/>
                <a:ea typeface="ＭＳ Ｐゴシック" charset="0"/>
                <a:cs typeface="ＭＳ Ｐゴシック" charset="0"/>
              </a:rPr>
              <a:t>Phase d</a:t>
            </a:r>
            <a:r>
              <a:rPr lang="ja-JP" altLang="fr-CH">
                <a:latin typeface="Arial" charset="0"/>
                <a:ea typeface="ＭＳ Ｐゴシック" charset="0"/>
                <a:cs typeface="ＭＳ Ｐゴシック" charset="0"/>
              </a:rPr>
              <a:t>’</a:t>
            </a:r>
            <a:r>
              <a:rPr lang="fr-CH" altLang="ja-JP">
                <a:latin typeface="Arial" charset="0"/>
                <a:ea typeface="ＭＳ Ｐゴシック" charset="0"/>
                <a:cs typeface="ＭＳ Ｐゴシック" charset="0"/>
              </a:rPr>
              <a:t>Avant-projet (démarrage, lancement, conception)</a:t>
            </a:r>
            <a:endParaRPr lang="fr-CH">
              <a:latin typeface="Arial" charset="0"/>
              <a:ea typeface="ＭＳ Ｐゴシック" charset="0"/>
              <a:cs typeface="ＭＳ Ｐゴシック" charset="0"/>
            </a:endParaRPr>
          </a:p>
        </p:txBody>
      </p:sp>
      <p:pic>
        <p:nvPicPr>
          <p:cNvPr id="33796" name="Picture 7" descr="Untitled-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238" y="1666875"/>
            <a:ext cx="3382962" cy="2374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7178277-0ECE-8045-9CCD-C2B6867E1CCC}"/>
              </a:ext>
            </a:extLst>
          </p:cNvPr>
          <p:cNvSpPr>
            <a:spLocks noChangeArrowheads="1"/>
          </p:cNvSpPr>
          <p:nvPr/>
        </p:nvSpPr>
        <p:spPr bwMode="auto">
          <a:xfrm>
            <a:off x="4486955" y="1666875"/>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chemeClr val="tx1">
                    <a:lumMod val="65000"/>
                    <a:lumOff val="35000"/>
                  </a:schemeClr>
                </a:solidFill>
                <a:latin typeface="Comic Sans MS" charset="0"/>
                <a:cs typeface="+mn-cs"/>
              </a:rPr>
              <a:t>Objectifs ? </a:t>
            </a:r>
          </a:p>
        </p:txBody>
      </p:sp>
      <p:sp>
        <p:nvSpPr>
          <p:cNvPr id="7" name="Rectangle 6">
            <a:extLst>
              <a:ext uri="{FF2B5EF4-FFF2-40B4-BE49-F238E27FC236}">
                <a16:creationId xmlns:a16="http://schemas.microsoft.com/office/drawing/2014/main" id="{451D7B72-BC05-0846-837E-AB27025364A3}"/>
              </a:ext>
            </a:extLst>
          </p:cNvPr>
          <p:cNvSpPr>
            <a:spLocks noChangeArrowheads="1"/>
          </p:cNvSpPr>
          <p:nvPr/>
        </p:nvSpPr>
        <p:spPr bwMode="auto">
          <a:xfrm>
            <a:off x="4486955" y="3640862"/>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dirty="0">
                <a:solidFill>
                  <a:schemeClr val="tx1">
                    <a:lumMod val="65000"/>
                    <a:lumOff val="35000"/>
                  </a:schemeClr>
                </a:solidFill>
                <a:latin typeface="Comic Sans MS" charset="0"/>
                <a:cs typeface="+mn-cs"/>
              </a:rPr>
              <a:t>Contenus ?</a:t>
            </a:r>
          </a:p>
        </p:txBody>
      </p:sp>
    </p:spTree>
    <p:extLst>
      <p:ext uri="{BB962C8B-B14F-4D97-AF65-F5344CB8AC3E}">
        <p14:creationId xmlns:p14="http://schemas.microsoft.com/office/powerpoint/2010/main" val="21161121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Phase de Planification</a:t>
            </a:r>
            <a:endParaRPr lang="en-US">
              <a:latin typeface="Arial" charset="0"/>
              <a:ea typeface="ＭＳ Ｐゴシック" charset="0"/>
              <a:cs typeface="ＭＳ Ｐゴシック" charset="0"/>
            </a:endParaRPr>
          </a:p>
        </p:txBody>
      </p:sp>
      <p:pic>
        <p:nvPicPr>
          <p:cNvPr id="3584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650" y="1222375"/>
            <a:ext cx="4108450" cy="238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B285AF5-BF0E-E543-83D2-6923BDB2007E}"/>
              </a:ext>
            </a:extLst>
          </p:cNvPr>
          <p:cNvSpPr>
            <a:spLocks noChangeArrowheads="1"/>
          </p:cNvSpPr>
          <p:nvPr/>
        </p:nvSpPr>
        <p:spPr bwMode="auto">
          <a:xfrm>
            <a:off x="4944156" y="1166955"/>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dirty="0">
                <a:solidFill>
                  <a:schemeClr val="tx1">
                    <a:lumMod val="65000"/>
                    <a:lumOff val="35000"/>
                  </a:schemeClr>
                </a:solidFill>
                <a:latin typeface="Comic Sans MS" charset="0"/>
                <a:cs typeface="+mn-cs"/>
              </a:rPr>
              <a:t>Objectifs ? </a:t>
            </a:r>
          </a:p>
        </p:txBody>
      </p:sp>
      <p:sp>
        <p:nvSpPr>
          <p:cNvPr id="6" name="Rectangle 5">
            <a:extLst>
              <a:ext uri="{FF2B5EF4-FFF2-40B4-BE49-F238E27FC236}">
                <a16:creationId xmlns:a16="http://schemas.microsoft.com/office/drawing/2014/main" id="{202A711F-59D3-AD46-A7C3-B909CEDA156B}"/>
              </a:ext>
            </a:extLst>
          </p:cNvPr>
          <p:cNvSpPr>
            <a:spLocks noChangeArrowheads="1"/>
          </p:cNvSpPr>
          <p:nvPr/>
        </p:nvSpPr>
        <p:spPr bwMode="auto">
          <a:xfrm>
            <a:off x="4944156" y="3204461"/>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chemeClr val="tx1">
                    <a:lumMod val="65000"/>
                    <a:lumOff val="35000"/>
                  </a:schemeClr>
                </a:solidFill>
                <a:latin typeface="Comic Sans MS" charset="0"/>
                <a:cs typeface="+mn-cs"/>
              </a:rPr>
              <a:t>Contenus ?</a:t>
            </a:r>
          </a:p>
        </p:txBody>
      </p:sp>
    </p:spTree>
    <p:extLst>
      <p:ext uri="{BB962C8B-B14F-4D97-AF65-F5344CB8AC3E}">
        <p14:creationId xmlns:p14="http://schemas.microsoft.com/office/powerpoint/2010/main" val="128034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Phase de Réalisation</a:t>
            </a:r>
            <a:endParaRPr lang="en-US">
              <a:latin typeface="Arial" charset="0"/>
              <a:ea typeface="ＭＳ Ｐゴシック" charset="0"/>
              <a:cs typeface="ＭＳ Ｐゴシック" charset="0"/>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30" y="4034127"/>
            <a:ext cx="3022278" cy="2008556"/>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046" y="1305958"/>
            <a:ext cx="3047862" cy="2285896"/>
          </a:xfrm>
          <a:prstGeom prst="rect">
            <a:avLst/>
          </a:prstGeom>
        </p:spPr>
      </p:pic>
      <p:sp>
        <p:nvSpPr>
          <p:cNvPr id="9" name="Rectangle 11"/>
          <p:cNvSpPr>
            <a:spLocks noChangeArrowheads="1"/>
          </p:cNvSpPr>
          <p:nvPr/>
        </p:nvSpPr>
        <p:spPr bwMode="auto">
          <a:xfrm>
            <a:off x="2665464" y="3615306"/>
            <a:ext cx="941284" cy="230832"/>
          </a:xfrm>
          <a:prstGeom prst="rect">
            <a:avLst/>
          </a:prstGeom>
          <a:noFill/>
          <a:ln>
            <a:noFill/>
          </a:ln>
        </p:spPr>
        <p:txBody>
          <a:bodyPr wrap="none">
            <a:spAutoFit/>
          </a:bodyPr>
          <a:lstStyle/>
          <a:p>
            <a:pPr algn="r">
              <a:spcBef>
                <a:spcPct val="20000"/>
              </a:spcBef>
              <a:buClr>
                <a:srgbClr val="FF5050"/>
              </a:buClr>
              <a:defRPr/>
            </a:pPr>
            <a:r>
              <a:rPr lang="fr-FR" sz="900">
                <a:solidFill>
                  <a:schemeClr val="bg1">
                    <a:lumMod val="50000"/>
                  </a:schemeClr>
                </a:solidFill>
              </a:rPr>
              <a:t>source : </a:t>
            </a:r>
            <a:r>
              <a:rPr lang="fr-FR" sz="900" err="1">
                <a:solidFill>
                  <a:schemeClr val="bg1">
                    <a:lumMod val="50000"/>
                  </a:schemeClr>
                </a:solidFill>
              </a:rPr>
              <a:t>pixabay</a:t>
            </a:r>
            <a:endParaRPr lang="fr-FR" sz="900">
              <a:solidFill>
                <a:schemeClr val="bg1">
                  <a:lumMod val="50000"/>
                </a:schemeClr>
              </a:solidFill>
            </a:endParaRPr>
          </a:p>
        </p:txBody>
      </p:sp>
      <p:sp>
        <p:nvSpPr>
          <p:cNvPr id="10" name="Rectangle 9">
            <a:extLst>
              <a:ext uri="{FF2B5EF4-FFF2-40B4-BE49-F238E27FC236}">
                <a16:creationId xmlns:a16="http://schemas.microsoft.com/office/drawing/2014/main" id="{64C47298-F0CC-FE47-8855-C8424DE24C25}"/>
              </a:ext>
            </a:extLst>
          </p:cNvPr>
          <p:cNvSpPr>
            <a:spLocks noChangeArrowheads="1"/>
          </p:cNvSpPr>
          <p:nvPr/>
        </p:nvSpPr>
        <p:spPr bwMode="auto">
          <a:xfrm>
            <a:off x="4405313" y="1224313"/>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chemeClr val="tx1">
                    <a:lumMod val="65000"/>
                    <a:lumOff val="35000"/>
                  </a:schemeClr>
                </a:solidFill>
                <a:latin typeface="Comic Sans MS" charset="0"/>
                <a:cs typeface="+mn-cs"/>
              </a:rPr>
              <a:t>Objectifs ? </a:t>
            </a:r>
          </a:p>
        </p:txBody>
      </p:sp>
      <p:sp>
        <p:nvSpPr>
          <p:cNvPr id="11" name="Rectangle 10">
            <a:extLst>
              <a:ext uri="{FF2B5EF4-FFF2-40B4-BE49-F238E27FC236}">
                <a16:creationId xmlns:a16="http://schemas.microsoft.com/office/drawing/2014/main" id="{EF788DA5-8BA1-3441-8DB8-F42B8BFC671A}"/>
              </a:ext>
            </a:extLst>
          </p:cNvPr>
          <p:cNvSpPr>
            <a:spLocks noChangeArrowheads="1"/>
          </p:cNvSpPr>
          <p:nvPr/>
        </p:nvSpPr>
        <p:spPr bwMode="auto">
          <a:xfrm>
            <a:off x="4405313" y="2823811"/>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chemeClr val="tx1">
                    <a:lumMod val="65000"/>
                    <a:lumOff val="35000"/>
                  </a:schemeClr>
                </a:solidFill>
                <a:latin typeface="Comic Sans MS" charset="0"/>
                <a:cs typeface="+mn-cs"/>
              </a:rPr>
              <a:t>Contenus ?</a:t>
            </a:r>
          </a:p>
        </p:txBody>
      </p:sp>
    </p:spTree>
    <p:extLst>
      <p:ext uri="{BB962C8B-B14F-4D97-AF65-F5344CB8AC3E}">
        <p14:creationId xmlns:p14="http://schemas.microsoft.com/office/powerpoint/2010/main" val="593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noFill/>
        </p:spPr>
        <p:txBody>
          <a:bodyPr/>
          <a:lstStyle/>
          <a:p>
            <a:r>
              <a:rPr lang="fr-CH">
                <a:latin typeface="Arial" charset="0"/>
                <a:ea typeface="ＭＳ Ｐゴシック" charset="0"/>
                <a:cs typeface="ＭＳ Ｐゴシック" charset="0"/>
              </a:rPr>
              <a:t>Phase de Clôture (Terminaison)</a:t>
            </a:r>
          </a:p>
        </p:txBody>
      </p:sp>
      <p:pic>
        <p:nvPicPr>
          <p:cNvPr id="39939" name="Imag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4106" y="1211263"/>
            <a:ext cx="3071813" cy="230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11"/>
          <p:cNvSpPr>
            <a:spLocks noChangeArrowheads="1"/>
          </p:cNvSpPr>
          <p:nvPr/>
        </p:nvSpPr>
        <p:spPr bwMode="auto">
          <a:xfrm rot="16200000">
            <a:off x="3156337" y="2977357"/>
            <a:ext cx="1039813"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www.sxc.hu</a:t>
            </a:r>
            <a:endParaRPr lang="fr-FR" sz="800">
              <a:solidFill>
                <a:schemeClr val="bg1">
                  <a:lumMod val="50000"/>
                </a:schemeClr>
              </a:solidFill>
            </a:endParaRPr>
          </a:p>
        </p:txBody>
      </p:sp>
      <p:sp>
        <p:nvSpPr>
          <p:cNvPr id="7" name="Rectangle 6">
            <a:extLst>
              <a:ext uri="{FF2B5EF4-FFF2-40B4-BE49-F238E27FC236}">
                <a16:creationId xmlns:a16="http://schemas.microsoft.com/office/drawing/2014/main" id="{B79C2E20-673A-C241-9E7C-46D005D22928}"/>
              </a:ext>
            </a:extLst>
          </p:cNvPr>
          <p:cNvSpPr>
            <a:spLocks noChangeArrowheads="1"/>
          </p:cNvSpPr>
          <p:nvPr/>
        </p:nvSpPr>
        <p:spPr bwMode="auto">
          <a:xfrm>
            <a:off x="4519613" y="1211263"/>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chemeClr val="tx1">
                    <a:lumMod val="65000"/>
                    <a:lumOff val="35000"/>
                  </a:schemeClr>
                </a:solidFill>
                <a:latin typeface="Comic Sans MS" charset="0"/>
                <a:cs typeface="+mn-cs"/>
              </a:rPr>
              <a:t>Objectifs ? </a:t>
            </a:r>
          </a:p>
        </p:txBody>
      </p:sp>
    </p:spTree>
    <p:extLst>
      <p:ext uri="{BB962C8B-B14F-4D97-AF65-F5344CB8AC3E}">
        <p14:creationId xmlns:p14="http://schemas.microsoft.com/office/powerpoint/2010/main" val="162188937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09575" y="1757363"/>
            <a:ext cx="8299450" cy="1055687"/>
          </a:xfrm>
        </p:spPr>
        <p:txBody>
          <a:bodyPr/>
          <a:lstStyle/>
          <a:p>
            <a:pPr algn="ctr">
              <a:buFontTx/>
              <a:buNone/>
            </a:pPr>
            <a:r>
              <a:rPr lang="fr-CH" dirty="0">
                <a:latin typeface="Arial" charset="0"/>
                <a:ea typeface="ＭＳ Ｐゴシック" charset="0"/>
                <a:cs typeface="ＭＳ Ｐゴシック" charset="0"/>
              </a:rPr>
              <a:t>En pratique ?</a:t>
            </a:r>
            <a:endParaRPr lang="fr-FR"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22256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Approches "Traditionnelles"</a:t>
            </a:r>
            <a:endParaRPr lang="fr-FR">
              <a:latin typeface="Arial" charset="0"/>
              <a:ea typeface="ＭＳ Ｐゴシック" charset="0"/>
              <a:cs typeface="ＭＳ Ｐゴシック" charset="0"/>
            </a:endParaRPr>
          </a:p>
        </p:txBody>
      </p:sp>
      <p:sp>
        <p:nvSpPr>
          <p:cNvPr id="43010" name="Rectangle 3"/>
          <p:cNvSpPr>
            <a:spLocks noGrp="1" noChangeArrowheads="1"/>
          </p:cNvSpPr>
          <p:nvPr>
            <p:ph type="body" idx="1"/>
          </p:nvPr>
        </p:nvSpPr>
        <p:spPr>
          <a:xfrm>
            <a:off x="409575" y="1511300"/>
            <a:ext cx="8299450" cy="3509963"/>
          </a:xfrm>
        </p:spPr>
        <p:txBody>
          <a:bodyPr/>
          <a:lstStyle/>
          <a:p>
            <a:r>
              <a:rPr lang="fr-CH" dirty="0">
                <a:latin typeface="Arial" charset="0"/>
                <a:ea typeface="ＭＳ Ｐゴシック" charset="0"/>
                <a:cs typeface="ＭＳ Ｐゴシック" charset="0"/>
              </a:rPr>
              <a:t>Cycle de vie en cascade</a:t>
            </a:r>
          </a:p>
          <a:p>
            <a:pPr lvl="1"/>
            <a:r>
              <a:rPr lang="fr-CH" dirty="0">
                <a:latin typeface="Arial" charset="0"/>
                <a:ea typeface="ＭＳ Ｐゴシック" charset="0"/>
              </a:rPr>
              <a:t>phases successives</a:t>
            </a:r>
          </a:p>
          <a:p>
            <a:pPr lvl="1"/>
            <a:r>
              <a:rPr lang="fr-CH" dirty="0">
                <a:latin typeface="Arial" charset="0"/>
                <a:ea typeface="ＭＳ Ｐゴシック" charset="0"/>
              </a:rPr>
              <a:t>livrable précis pour chaque phase</a:t>
            </a:r>
          </a:p>
          <a:p>
            <a:pPr lvl="1"/>
            <a:r>
              <a:rPr lang="fr-CH" dirty="0">
                <a:latin typeface="Arial" charset="0"/>
                <a:ea typeface="ＭＳ Ｐゴシック" charset="0"/>
              </a:rPr>
              <a:t>validation avant de passer à la phase suivante</a:t>
            </a:r>
          </a:p>
          <a:p>
            <a:pPr lvl="1"/>
            <a:r>
              <a:rPr lang="fr-CH" dirty="0">
                <a:latin typeface="Arial" charset="0"/>
                <a:ea typeface="ＭＳ Ｐゴシック" charset="0"/>
              </a:rPr>
              <a:t>on ne ne remet pas en question les phases précédentes</a:t>
            </a:r>
          </a:p>
          <a:p>
            <a:pPr>
              <a:buFontTx/>
              <a:buNone/>
            </a:pPr>
            <a:endParaRPr lang="fr-CH" dirty="0">
              <a:latin typeface="Arial" charset="0"/>
              <a:ea typeface="ＭＳ Ｐゴシック" charset="0"/>
              <a:cs typeface="ＭＳ Ｐゴシック" charset="0"/>
            </a:endParaRPr>
          </a:p>
          <a:p>
            <a:r>
              <a:rPr lang="fr-CH" dirty="0">
                <a:latin typeface="Arial" charset="0"/>
                <a:ea typeface="ＭＳ Ｐゴシック" charset="0"/>
                <a:cs typeface="ＭＳ Ｐゴシック" charset="0"/>
              </a:rPr>
              <a:t>Avantages - Inconvénients ?</a:t>
            </a: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FR" dirty="0">
              <a:latin typeface="Arial" charset="0"/>
              <a:ea typeface="ＭＳ Ｐゴシック" charset="0"/>
            </a:endParaRPr>
          </a:p>
        </p:txBody>
      </p:sp>
      <p:grpSp>
        <p:nvGrpSpPr>
          <p:cNvPr id="43011" name="Group 4"/>
          <p:cNvGrpSpPr>
            <a:grpSpLocks/>
          </p:cNvGrpSpPr>
          <p:nvPr/>
        </p:nvGrpSpPr>
        <p:grpSpPr bwMode="auto">
          <a:xfrm>
            <a:off x="5186363" y="573990"/>
            <a:ext cx="3435350" cy="300037"/>
            <a:chOff x="2763" y="740"/>
            <a:chExt cx="2164" cy="189"/>
          </a:xfrm>
          <a:noFill/>
        </p:grpSpPr>
        <p:sp>
          <p:nvSpPr>
            <p:cNvPr id="43012" name="AutoShape 5"/>
            <p:cNvSpPr>
              <a:spLocks noChangeArrowheads="1"/>
            </p:cNvSpPr>
            <p:nvPr/>
          </p:nvSpPr>
          <p:spPr bwMode="auto">
            <a:xfrm>
              <a:off x="2763"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3" name="AutoShape 6"/>
            <p:cNvSpPr>
              <a:spLocks noChangeArrowheads="1"/>
            </p:cNvSpPr>
            <p:nvPr/>
          </p:nvSpPr>
          <p:spPr bwMode="auto">
            <a:xfrm>
              <a:off x="3225"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4" name="AutoShape 7"/>
            <p:cNvSpPr>
              <a:spLocks noChangeArrowheads="1"/>
            </p:cNvSpPr>
            <p:nvPr/>
          </p:nvSpPr>
          <p:spPr bwMode="auto">
            <a:xfrm>
              <a:off x="3687"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5" name="AutoShape 8"/>
            <p:cNvSpPr>
              <a:spLocks noChangeArrowheads="1"/>
            </p:cNvSpPr>
            <p:nvPr/>
          </p:nvSpPr>
          <p:spPr bwMode="auto">
            <a:xfrm>
              <a:off x="4149"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6" name="AutoShape 9"/>
            <p:cNvSpPr>
              <a:spLocks noChangeArrowheads="1"/>
            </p:cNvSpPr>
            <p:nvPr/>
          </p:nvSpPr>
          <p:spPr bwMode="auto">
            <a:xfrm>
              <a:off x="4612"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grpSp>
    </p:spTree>
    <p:extLst>
      <p:ext uri="{BB962C8B-B14F-4D97-AF65-F5344CB8AC3E}">
        <p14:creationId xmlns:p14="http://schemas.microsoft.com/office/powerpoint/2010/main" val="280635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5AD18-3410-1B43-B08E-113065627A45}"/>
              </a:ext>
            </a:extLst>
          </p:cNvPr>
          <p:cNvSpPr>
            <a:spLocks noGrp="1"/>
          </p:cNvSpPr>
          <p:nvPr>
            <p:ph type="title"/>
          </p:nvPr>
        </p:nvSpPr>
        <p:spPr/>
        <p:txBody>
          <a:bodyPr/>
          <a:lstStyle/>
          <a:p>
            <a:r>
              <a:rPr lang="en-AU" err="1"/>
              <a:t>Objectifs</a:t>
            </a:r>
            <a:endParaRPr lang="en-AU"/>
          </a:p>
        </p:txBody>
      </p:sp>
      <p:pic>
        <p:nvPicPr>
          <p:cNvPr id="6" name="Image 5">
            <a:extLst>
              <a:ext uri="{FF2B5EF4-FFF2-40B4-BE49-F238E27FC236}">
                <a16:creationId xmlns:a16="http://schemas.microsoft.com/office/drawing/2014/main" id="{C7B1D4A9-998C-D242-B5AA-50D948819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550" y="1556086"/>
            <a:ext cx="3990426" cy="3364792"/>
          </a:xfrm>
          <a:prstGeom prst="rect">
            <a:avLst/>
          </a:prstGeom>
        </p:spPr>
      </p:pic>
      <p:sp>
        <p:nvSpPr>
          <p:cNvPr id="9" name="Espace réservé du contenu 8">
            <a:extLst>
              <a:ext uri="{FF2B5EF4-FFF2-40B4-BE49-F238E27FC236}">
                <a16:creationId xmlns:a16="http://schemas.microsoft.com/office/drawing/2014/main" id="{8F01C970-DDFD-E966-3C71-39E6F78144A8}"/>
              </a:ext>
            </a:extLst>
          </p:cNvPr>
          <p:cNvSpPr>
            <a:spLocks noGrp="1"/>
          </p:cNvSpPr>
          <p:nvPr>
            <p:ph sz="half" idx="2"/>
          </p:nvPr>
        </p:nvSpPr>
        <p:spPr/>
        <p:txBody>
          <a:bodyPr/>
          <a:lstStyle/>
          <a:p>
            <a:r>
              <a:rPr lang="en-AU" err="1"/>
              <a:t>Théorique</a:t>
            </a:r>
            <a:endParaRPr lang="en-AU"/>
          </a:p>
          <a:p>
            <a:pPr lvl="1"/>
            <a:r>
              <a:rPr lang="en-AU" err="1"/>
              <a:t>Vue</a:t>
            </a:r>
            <a:r>
              <a:rPr lang="en-AU"/>
              <a:t> </a:t>
            </a:r>
            <a:r>
              <a:rPr lang="en-AU" err="1"/>
              <a:t>d'ensemble</a:t>
            </a:r>
            <a:r>
              <a:rPr lang="en-AU"/>
              <a:t> de la </a:t>
            </a:r>
            <a:r>
              <a:rPr lang="en-AU" err="1"/>
              <a:t>gestion</a:t>
            </a:r>
            <a:r>
              <a:rPr lang="en-AU"/>
              <a:t> de </a:t>
            </a:r>
            <a:r>
              <a:rPr lang="en-AU" err="1"/>
              <a:t>projet</a:t>
            </a:r>
            <a:endParaRPr lang="en-AU"/>
          </a:p>
          <a:p>
            <a:endParaRPr lang="en-AU"/>
          </a:p>
          <a:p>
            <a:r>
              <a:rPr lang="en-AU"/>
              <a:t>Pratique</a:t>
            </a:r>
          </a:p>
          <a:p>
            <a:pPr lvl="1"/>
            <a:r>
              <a:rPr lang="en-AU" err="1"/>
              <a:t>Capacité</a:t>
            </a:r>
            <a:r>
              <a:rPr lang="en-AU"/>
              <a:t> </a:t>
            </a:r>
            <a:r>
              <a:rPr lang="en-AU" err="1"/>
              <a:t>à</a:t>
            </a:r>
            <a:r>
              <a:rPr lang="en-AU"/>
              <a:t> </a:t>
            </a:r>
            <a:r>
              <a:rPr lang="en-AU" err="1"/>
              <a:t>appliquer</a:t>
            </a:r>
            <a:r>
              <a:rPr lang="en-AU"/>
              <a:t> les </a:t>
            </a:r>
            <a:r>
              <a:rPr lang="en-AU" err="1"/>
              <a:t>outils</a:t>
            </a:r>
            <a:endParaRPr lang="fr-FR"/>
          </a:p>
        </p:txBody>
      </p:sp>
    </p:spTree>
    <p:extLst>
      <p:ext uri="{BB962C8B-B14F-4D97-AF65-F5344CB8AC3E}">
        <p14:creationId xmlns:p14="http://schemas.microsoft.com/office/powerpoint/2010/main" val="327914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Approches "Agiles"</a:t>
            </a:r>
            <a:endParaRPr lang="fr-FR">
              <a:latin typeface="Arial" charset="0"/>
              <a:ea typeface="ＭＳ Ｐゴシック" charset="0"/>
              <a:cs typeface="ＭＳ Ｐゴシック" charset="0"/>
            </a:endParaRPr>
          </a:p>
        </p:txBody>
      </p:sp>
      <p:sp>
        <p:nvSpPr>
          <p:cNvPr id="45058" name="Rectangle 3"/>
          <p:cNvSpPr>
            <a:spLocks noGrp="1" noChangeArrowheads="1"/>
          </p:cNvSpPr>
          <p:nvPr>
            <p:ph type="body" idx="1"/>
          </p:nvPr>
        </p:nvSpPr>
        <p:spPr>
          <a:xfrm>
            <a:off x="415925" y="1647825"/>
            <a:ext cx="8299450" cy="3581400"/>
          </a:xfrm>
        </p:spPr>
        <p:txBody>
          <a:bodyPr/>
          <a:lstStyle/>
          <a:p>
            <a:r>
              <a:rPr lang="fr-CH" dirty="0">
                <a:latin typeface="Arial" charset="0"/>
                <a:ea typeface="ＭＳ Ｐゴシック" charset="0"/>
                <a:cs typeface="ＭＳ Ｐゴシック" charset="0"/>
              </a:rPr>
              <a:t>Cycle de vie itératif</a:t>
            </a:r>
          </a:p>
          <a:p>
            <a:pPr lvl="1"/>
            <a:r>
              <a:rPr lang="fr-CH" dirty="0">
                <a:latin typeface="Arial" charset="0"/>
                <a:ea typeface="ＭＳ Ｐゴシック" charset="0"/>
              </a:rPr>
              <a:t>Projet réalisé en itérations successives</a:t>
            </a:r>
          </a:p>
          <a:p>
            <a:pPr lvl="1"/>
            <a:r>
              <a:rPr lang="fr-CH" dirty="0">
                <a:latin typeface="Arial" charset="0"/>
                <a:ea typeface="ＭＳ Ｐゴシック" charset="0"/>
              </a:rPr>
              <a:t>Résultat affiné à chaque itération</a:t>
            </a:r>
          </a:p>
          <a:p>
            <a:pPr>
              <a:buFontTx/>
              <a:buNone/>
            </a:pPr>
            <a:endParaRPr lang="fr-CH" dirty="0">
              <a:latin typeface="Arial" charset="0"/>
              <a:ea typeface="ＭＳ Ｐゴシック" charset="0"/>
              <a:cs typeface="ＭＳ Ｐゴシック" charset="0"/>
            </a:endParaRPr>
          </a:p>
          <a:p>
            <a:r>
              <a:rPr lang="fr-CH" dirty="0">
                <a:latin typeface="Arial" charset="0"/>
                <a:ea typeface="ＭＳ Ｐゴシック" charset="0"/>
                <a:cs typeface="ＭＳ Ｐゴシック" charset="0"/>
              </a:rPr>
              <a:t>Avantages - Inconvénients ?</a:t>
            </a:r>
          </a:p>
          <a:p>
            <a:pPr lvl="1"/>
            <a:endParaRPr lang="fr-CH" dirty="0">
              <a:latin typeface="Arial" charset="0"/>
              <a:ea typeface="ＭＳ Ｐゴシック" charset="0"/>
            </a:endParaRPr>
          </a:p>
          <a:p>
            <a:pPr lvl="1"/>
            <a:endParaRPr lang="fr-FR" dirty="0">
              <a:latin typeface="Arial" charset="0"/>
              <a:ea typeface="ＭＳ Ｐゴシック" charset="0"/>
            </a:endParaRPr>
          </a:p>
        </p:txBody>
      </p:sp>
      <p:sp>
        <p:nvSpPr>
          <p:cNvPr id="45059" name="Forme libre 5"/>
          <p:cNvSpPr>
            <a:spLocks/>
          </p:cNvSpPr>
          <p:nvPr/>
        </p:nvSpPr>
        <p:spPr bwMode="auto">
          <a:xfrm>
            <a:off x="6289675" y="622526"/>
            <a:ext cx="2527300" cy="989012"/>
          </a:xfrm>
          <a:custGeom>
            <a:avLst/>
            <a:gdLst>
              <a:gd name="T0" fmla="*/ 2 w 3175212"/>
              <a:gd name="T1" fmla="*/ 2 h 1196678"/>
              <a:gd name="T2" fmla="*/ 6 w 3175212"/>
              <a:gd name="T3" fmla="*/ 2 h 1196678"/>
              <a:gd name="T4" fmla="*/ 6 w 3175212"/>
              <a:gd name="T5" fmla="*/ 2 h 1196678"/>
              <a:gd name="T6" fmla="*/ 6 w 3175212"/>
              <a:gd name="T7" fmla="*/ 3 h 1196678"/>
              <a:gd name="T8" fmla="*/ 7 w 3175212"/>
              <a:gd name="T9" fmla="*/ 7 h 1196678"/>
              <a:gd name="T10" fmla="*/ 7 w 3175212"/>
              <a:gd name="T11" fmla="*/ 19 h 1196678"/>
              <a:gd name="T12" fmla="*/ 6 w 3175212"/>
              <a:gd name="T13" fmla="*/ 23 h 1196678"/>
              <a:gd name="T14" fmla="*/ 6 w 3175212"/>
              <a:gd name="T15" fmla="*/ 26 h 1196678"/>
              <a:gd name="T16" fmla="*/ 5 w 3175212"/>
              <a:gd name="T17" fmla="*/ 26 h 1196678"/>
              <a:gd name="T18" fmla="*/ 4 w 3175212"/>
              <a:gd name="T19" fmla="*/ 26 h 1196678"/>
              <a:gd name="T20" fmla="*/ 3 w 3175212"/>
              <a:gd name="T21" fmla="*/ 24 h 1196678"/>
              <a:gd name="T22" fmla="*/ 2 w 3175212"/>
              <a:gd name="T23" fmla="*/ 23 h 1196678"/>
              <a:gd name="T24" fmla="*/ 2 w 3175212"/>
              <a:gd name="T25" fmla="*/ 21 h 1196678"/>
              <a:gd name="T26" fmla="*/ 2 w 3175212"/>
              <a:gd name="T27" fmla="*/ 21 h 1196678"/>
              <a:gd name="T28" fmla="*/ 2 w 3175212"/>
              <a:gd name="T29" fmla="*/ 19 h 1196678"/>
              <a:gd name="T30" fmla="*/ 2 w 3175212"/>
              <a:gd name="T31" fmla="*/ 17 h 1196678"/>
              <a:gd name="T32" fmla="*/ 2 w 3175212"/>
              <a:gd name="T33" fmla="*/ 17 h 1196678"/>
              <a:gd name="T34" fmla="*/ 2 w 3175212"/>
              <a:gd name="T35" fmla="*/ 12 h 1196678"/>
              <a:gd name="T36" fmla="*/ 2 w 3175212"/>
              <a:gd name="T37" fmla="*/ 10 h 1196678"/>
              <a:gd name="T38" fmla="*/ 4 w 3175212"/>
              <a:gd name="T39" fmla="*/ 8 h 1196678"/>
              <a:gd name="T40" fmla="*/ 6 w 3175212"/>
              <a:gd name="T41" fmla="*/ 7 h 1196678"/>
              <a:gd name="T42" fmla="*/ 9 w 3175212"/>
              <a:gd name="T43" fmla="*/ 8 h 1196678"/>
              <a:gd name="T44" fmla="*/ 9 w 3175212"/>
              <a:gd name="T45" fmla="*/ 10 h 1196678"/>
              <a:gd name="T46" fmla="*/ 9 w 3175212"/>
              <a:gd name="T47" fmla="*/ 14 h 1196678"/>
              <a:gd name="T48" fmla="*/ 9 w 3175212"/>
              <a:gd name="T49" fmla="*/ 24 h 1196678"/>
              <a:gd name="T50" fmla="*/ 9 w 3175212"/>
              <a:gd name="T51" fmla="*/ 28 h 1196678"/>
              <a:gd name="T52" fmla="*/ 8 w 3175212"/>
              <a:gd name="T53" fmla="*/ 32 h 1196678"/>
              <a:gd name="T54" fmla="*/ 6 w 3175212"/>
              <a:gd name="T55" fmla="*/ 34 h 1196678"/>
              <a:gd name="T56" fmla="*/ 3 w 3175212"/>
              <a:gd name="T57" fmla="*/ 32 h 1196678"/>
              <a:gd name="T58" fmla="*/ 2 w 3175212"/>
              <a:gd name="T59" fmla="*/ 29 h 1196678"/>
              <a:gd name="T60" fmla="*/ 2 w 3175212"/>
              <a:gd name="T61" fmla="*/ 21 h 1196678"/>
              <a:gd name="T62" fmla="*/ 2 w 3175212"/>
              <a:gd name="T63" fmla="*/ 17 h 1196678"/>
              <a:gd name="T64" fmla="*/ 3 w 3175212"/>
              <a:gd name="T65" fmla="*/ 15 h 1196678"/>
              <a:gd name="T66" fmla="*/ 4 w 3175212"/>
              <a:gd name="T67" fmla="*/ 13 h 1196678"/>
              <a:gd name="T68" fmla="*/ 4 w 3175212"/>
              <a:gd name="T69" fmla="*/ 12 h 1196678"/>
              <a:gd name="T70" fmla="*/ 9 w 3175212"/>
              <a:gd name="T71" fmla="*/ 12 h 11966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75212" h="1196678">
                <a:moveTo>
                  <a:pt x="0" y="24422"/>
                </a:moveTo>
                <a:cubicBezTo>
                  <a:pt x="20354" y="20352"/>
                  <a:pt x="40924" y="17245"/>
                  <a:pt x="61061" y="12211"/>
                </a:cubicBezTo>
                <a:cubicBezTo>
                  <a:pt x="73550" y="9089"/>
                  <a:pt x="84826" y="0"/>
                  <a:pt x="97699" y="0"/>
                </a:cubicBezTo>
                <a:lnTo>
                  <a:pt x="1575393" y="12211"/>
                </a:lnTo>
                <a:cubicBezTo>
                  <a:pt x="1595747" y="16281"/>
                  <a:pt x="1616192" y="19920"/>
                  <a:pt x="1636455" y="24422"/>
                </a:cubicBezTo>
                <a:cubicBezTo>
                  <a:pt x="1673571" y="32669"/>
                  <a:pt x="1702175" y="38215"/>
                  <a:pt x="1734154" y="61055"/>
                </a:cubicBezTo>
                <a:cubicBezTo>
                  <a:pt x="1748208" y="71092"/>
                  <a:pt x="1757523" y="86633"/>
                  <a:pt x="1770791" y="97688"/>
                </a:cubicBezTo>
                <a:cubicBezTo>
                  <a:pt x="1782067" y="107083"/>
                  <a:pt x="1795216" y="113969"/>
                  <a:pt x="1807428" y="122110"/>
                </a:cubicBezTo>
                <a:cubicBezTo>
                  <a:pt x="1815570" y="134321"/>
                  <a:pt x="1826837" y="144950"/>
                  <a:pt x="1831853" y="158743"/>
                </a:cubicBezTo>
                <a:cubicBezTo>
                  <a:pt x="1843325" y="190287"/>
                  <a:pt x="1856278" y="256431"/>
                  <a:pt x="1856278" y="256431"/>
                </a:cubicBezTo>
                <a:cubicBezTo>
                  <a:pt x="1852207" y="374471"/>
                  <a:pt x="1850617" y="492622"/>
                  <a:pt x="1844065" y="610550"/>
                </a:cubicBezTo>
                <a:cubicBezTo>
                  <a:pt x="1842468" y="639287"/>
                  <a:pt x="1846662" y="671348"/>
                  <a:pt x="1831853" y="696027"/>
                </a:cubicBezTo>
                <a:cubicBezTo>
                  <a:pt x="1808157" y="735516"/>
                  <a:pt x="1766720" y="761152"/>
                  <a:pt x="1734154" y="793715"/>
                </a:cubicBezTo>
                <a:cubicBezTo>
                  <a:pt x="1717871" y="809996"/>
                  <a:pt x="1705901" y="832262"/>
                  <a:pt x="1685305" y="842559"/>
                </a:cubicBezTo>
                <a:cubicBezTo>
                  <a:pt x="1669022" y="850700"/>
                  <a:pt x="1652262" y="857950"/>
                  <a:pt x="1636455" y="866981"/>
                </a:cubicBezTo>
                <a:cubicBezTo>
                  <a:pt x="1623712" y="874262"/>
                  <a:pt x="1612946" y="884840"/>
                  <a:pt x="1599818" y="891403"/>
                </a:cubicBezTo>
                <a:cubicBezTo>
                  <a:pt x="1582612" y="900005"/>
                  <a:pt x="1526781" y="920990"/>
                  <a:pt x="1502119" y="928036"/>
                </a:cubicBezTo>
                <a:cubicBezTo>
                  <a:pt x="1485981" y="932646"/>
                  <a:pt x="1469553" y="936177"/>
                  <a:pt x="1453270" y="940247"/>
                </a:cubicBezTo>
                <a:cubicBezTo>
                  <a:pt x="1323005" y="936177"/>
                  <a:pt x="1192614" y="935070"/>
                  <a:pt x="1062475" y="928036"/>
                </a:cubicBezTo>
                <a:cubicBezTo>
                  <a:pt x="1041748" y="926916"/>
                  <a:pt x="1021888" y="919237"/>
                  <a:pt x="1001413" y="915825"/>
                </a:cubicBezTo>
                <a:cubicBezTo>
                  <a:pt x="973020" y="911093"/>
                  <a:pt x="944422" y="907684"/>
                  <a:pt x="915926" y="903614"/>
                </a:cubicBezTo>
                <a:cubicBezTo>
                  <a:pt x="768933" y="830125"/>
                  <a:pt x="916352" y="894849"/>
                  <a:pt x="769378" y="854770"/>
                </a:cubicBezTo>
                <a:cubicBezTo>
                  <a:pt x="748229" y="849003"/>
                  <a:pt x="729113" y="837280"/>
                  <a:pt x="708316" y="830348"/>
                </a:cubicBezTo>
                <a:cubicBezTo>
                  <a:pt x="692393" y="825041"/>
                  <a:pt x="675183" y="824030"/>
                  <a:pt x="659467" y="818137"/>
                </a:cubicBezTo>
                <a:cubicBezTo>
                  <a:pt x="642421" y="811745"/>
                  <a:pt x="628054" y="798946"/>
                  <a:pt x="610617" y="793715"/>
                </a:cubicBezTo>
                <a:cubicBezTo>
                  <a:pt x="586900" y="786601"/>
                  <a:pt x="561768" y="785574"/>
                  <a:pt x="537343" y="781504"/>
                </a:cubicBezTo>
                <a:cubicBezTo>
                  <a:pt x="521060" y="773363"/>
                  <a:pt x="505765" y="762838"/>
                  <a:pt x="488494" y="757082"/>
                </a:cubicBezTo>
                <a:cubicBezTo>
                  <a:pt x="456648" y="746468"/>
                  <a:pt x="421963" y="745126"/>
                  <a:pt x="390795" y="732660"/>
                </a:cubicBezTo>
                <a:cubicBezTo>
                  <a:pt x="370441" y="724519"/>
                  <a:pt x="349766" y="717140"/>
                  <a:pt x="329733" y="708238"/>
                </a:cubicBezTo>
                <a:cubicBezTo>
                  <a:pt x="313097" y="700845"/>
                  <a:pt x="297930" y="690207"/>
                  <a:pt x="280884" y="683816"/>
                </a:cubicBezTo>
                <a:cubicBezTo>
                  <a:pt x="265168" y="677923"/>
                  <a:pt x="248317" y="675675"/>
                  <a:pt x="232034" y="671605"/>
                </a:cubicBezTo>
                <a:cubicBezTo>
                  <a:pt x="219822" y="663464"/>
                  <a:pt x="208140" y="654464"/>
                  <a:pt x="195397" y="647183"/>
                </a:cubicBezTo>
                <a:cubicBezTo>
                  <a:pt x="179591" y="638152"/>
                  <a:pt x="159421" y="635633"/>
                  <a:pt x="146548" y="622761"/>
                </a:cubicBezTo>
                <a:cubicBezTo>
                  <a:pt x="137446" y="613660"/>
                  <a:pt x="138407" y="598339"/>
                  <a:pt x="134336" y="586128"/>
                </a:cubicBezTo>
                <a:cubicBezTo>
                  <a:pt x="138407" y="549495"/>
                  <a:pt x="137608" y="511987"/>
                  <a:pt x="146548" y="476229"/>
                </a:cubicBezTo>
                <a:cubicBezTo>
                  <a:pt x="150108" y="461991"/>
                  <a:pt x="159927" y="449260"/>
                  <a:pt x="170973" y="439596"/>
                </a:cubicBezTo>
                <a:cubicBezTo>
                  <a:pt x="338512" y="293016"/>
                  <a:pt x="134658" y="500436"/>
                  <a:pt x="354158" y="354119"/>
                </a:cubicBezTo>
                <a:cubicBezTo>
                  <a:pt x="366370" y="345978"/>
                  <a:pt x="377667" y="336260"/>
                  <a:pt x="390795" y="329697"/>
                </a:cubicBezTo>
                <a:cubicBezTo>
                  <a:pt x="416718" y="316737"/>
                  <a:pt x="480529" y="305983"/>
                  <a:pt x="500706" y="305275"/>
                </a:cubicBezTo>
                <a:cubicBezTo>
                  <a:pt x="708228" y="297994"/>
                  <a:pt x="915926" y="297134"/>
                  <a:pt x="1123536" y="293064"/>
                </a:cubicBezTo>
                <a:cubicBezTo>
                  <a:pt x="1221235" y="288994"/>
                  <a:pt x="1319052" y="287148"/>
                  <a:pt x="1416633" y="280853"/>
                </a:cubicBezTo>
                <a:cubicBezTo>
                  <a:pt x="1445358" y="279000"/>
                  <a:pt x="1473334" y="268642"/>
                  <a:pt x="1502119" y="268642"/>
                </a:cubicBezTo>
                <a:cubicBezTo>
                  <a:pt x="1783033" y="268642"/>
                  <a:pt x="2063888" y="276783"/>
                  <a:pt x="2344772" y="280853"/>
                </a:cubicBezTo>
                <a:cubicBezTo>
                  <a:pt x="2373267" y="284923"/>
                  <a:pt x="2402032" y="287419"/>
                  <a:pt x="2430258" y="293064"/>
                </a:cubicBezTo>
                <a:cubicBezTo>
                  <a:pt x="2442881" y="295588"/>
                  <a:pt x="2457792" y="296173"/>
                  <a:pt x="2466895" y="305275"/>
                </a:cubicBezTo>
                <a:cubicBezTo>
                  <a:pt x="2487652" y="326029"/>
                  <a:pt x="2499462" y="354119"/>
                  <a:pt x="2515745" y="378541"/>
                </a:cubicBezTo>
                <a:lnTo>
                  <a:pt x="2540169" y="415174"/>
                </a:lnTo>
                <a:cubicBezTo>
                  <a:pt x="2544240" y="439596"/>
                  <a:pt x="2547010" y="464271"/>
                  <a:pt x="2552382" y="488440"/>
                </a:cubicBezTo>
                <a:cubicBezTo>
                  <a:pt x="2555175" y="501005"/>
                  <a:pt x="2564594" y="512201"/>
                  <a:pt x="2564594" y="525073"/>
                </a:cubicBezTo>
                <a:cubicBezTo>
                  <a:pt x="2564594" y="635047"/>
                  <a:pt x="2559463" y="745024"/>
                  <a:pt x="2552382" y="854770"/>
                </a:cubicBezTo>
                <a:cubicBezTo>
                  <a:pt x="2551301" y="871518"/>
                  <a:pt x="2544780" y="887477"/>
                  <a:pt x="2540169" y="903614"/>
                </a:cubicBezTo>
                <a:cubicBezTo>
                  <a:pt x="2523682" y="961310"/>
                  <a:pt x="2510545" y="984884"/>
                  <a:pt x="2442471" y="1025724"/>
                </a:cubicBezTo>
                <a:cubicBezTo>
                  <a:pt x="2422117" y="1037935"/>
                  <a:pt x="2400855" y="1048746"/>
                  <a:pt x="2381409" y="1062357"/>
                </a:cubicBezTo>
                <a:cubicBezTo>
                  <a:pt x="2322709" y="1103443"/>
                  <a:pt x="2332082" y="1112907"/>
                  <a:pt x="2271498" y="1135623"/>
                </a:cubicBezTo>
                <a:cubicBezTo>
                  <a:pt x="2253377" y="1142418"/>
                  <a:pt x="2176201" y="1157466"/>
                  <a:pt x="2161586" y="1160045"/>
                </a:cubicBezTo>
                <a:cubicBezTo>
                  <a:pt x="1948192" y="1197699"/>
                  <a:pt x="2034136" y="1183558"/>
                  <a:pt x="1758579" y="1196678"/>
                </a:cubicBezTo>
                <a:cubicBezTo>
                  <a:pt x="1461412" y="1192608"/>
                  <a:pt x="1164047" y="1196036"/>
                  <a:pt x="867077" y="1184467"/>
                </a:cubicBezTo>
                <a:cubicBezTo>
                  <a:pt x="848886" y="1183758"/>
                  <a:pt x="835130" y="1166805"/>
                  <a:pt x="818227" y="1160045"/>
                </a:cubicBezTo>
                <a:cubicBezTo>
                  <a:pt x="749108" y="1132401"/>
                  <a:pt x="743759" y="1135424"/>
                  <a:pt x="671679" y="1123412"/>
                </a:cubicBezTo>
                <a:cubicBezTo>
                  <a:pt x="538708" y="1056934"/>
                  <a:pt x="603104" y="1109324"/>
                  <a:pt x="549556" y="1037935"/>
                </a:cubicBezTo>
                <a:cubicBezTo>
                  <a:pt x="533916" y="1017085"/>
                  <a:pt x="516989" y="997232"/>
                  <a:pt x="500706" y="976880"/>
                </a:cubicBezTo>
                <a:cubicBezTo>
                  <a:pt x="504777" y="911755"/>
                  <a:pt x="506087" y="846398"/>
                  <a:pt x="512919" y="781504"/>
                </a:cubicBezTo>
                <a:cubicBezTo>
                  <a:pt x="514267" y="768703"/>
                  <a:pt x="517991" y="755580"/>
                  <a:pt x="525131" y="744871"/>
                </a:cubicBezTo>
                <a:cubicBezTo>
                  <a:pt x="598048" y="635508"/>
                  <a:pt x="558605" y="700698"/>
                  <a:pt x="622830" y="647183"/>
                </a:cubicBezTo>
                <a:cubicBezTo>
                  <a:pt x="653900" y="621294"/>
                  <a:pt x="658648" y="602179"/>
                  <a:pt x="696104" y="586128"/>
                </a:cubicBezTo>
                <a:cubicBezTo>
                  <a:pt x="792937" y="544633"/>
                  <a:pt x="694474" y="611455"/>
                  <a:pt x="806015" y="549495"/>
                </a:cubicBezTo>
                <a:cubicBezTo>
                  <a:pt x="900501" y="497009"/>
                  <a:pt x="808868" y="526374"/>
                  <a:pt x="903714" y="488440"/>
                </a:cubicBezTo>
                <a:cubicBezTo>
                  <a:pt x="927619" y="478879"/>
                  <a:pt x="952563" y="472159"/>
                  <a:pt x="976988" y="464018"/>
                </a:cubicBezTo>
                <a:cubicBezTo>
                  <a:pt x="989200" y="459948"/>
                  <a:pt x="1001002" y="454331"/>
                  <a:pt x="1013625" y="451807"/>
                </a:cubicBezTo>
                <a:cubicBezTo>
                  <a:pt x="1036752" y="447182"/>
                  <a:pt x="1128431" y="428166"/>
                  <a:pt x="1147961" y="427385"/>
                </a:cubicBezTo>
                <a:cubicBezTo>
                  <a:pt x="1326979" y="420225"/>
                  <a:pt x="1506179" y="418721"/>
                  <a:pt x="1685305" y="415174"/>
                </a:cubicBezTo>
                <a:lnTo>
                  <a:pt x="2381409" y="402963"/>
                </a:lnTo>
                <a:lnTo>
                  <a:pt x="3175212" y="402963"/>
                </a:lnTo>
              </a:path>
            </a:pathLst>
          </a:custGeom>
          <a:noFill/>
          <a:ln w="57150" cmpd="sng">
            <a:solidFill>
              <a:srgbClr val="A6A6A6"/>
            </a:solidFill>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Tree>
    <p:extLst>
      <p:ext uri="{BB962C8B-B14F-4D97-AF65-F5344CB8AC3E}">
        <p14:creationId xmlns:p14="http://schemas.microsoft.com/office/powerpoint/2010/main" val="290123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a:defRPr/>
            </a:pPr>
            <a:r>
              <a:rPr lang="fr-CH">
                <a:cs typeface="+mj-cs"/>
              </a:rPr>
              <a:t>Avant-projet - Planification</a:t>
            </a:r>
          </a:p>
        </p:txBody>
      </p:sp>
      <p:sp>
        <p:nvSpPr>
          <p:cNvPr id="47106" name="Rectangle 3"/>
          <p:cNvSpPr>
            <a:spLocks noGrp="1" noChangeArrowheads="1"/>
          </p:cNvSpPr>
          <p:nvPr>
            <p:ph type="body" idx="1"/>
          </p:nvPr>
        </p:nvSpPr>
        <p:spPr>
          <a:xfrm>
            <a:off x="407988" y="1495425"/>
            <a:ext cx="8299450" cy="3270250"/>
          </a:xfrm>
        </p:spPr>
        <p:txBody>
          <a:bodyPr/>
          <a:lstStyle/>
          <a:p>
            <a:r>
              <a:rPr lang="fr-CH" dirty="0">
                <a:latin typeface="Arial" charset="0"/>
                <a:ea typeface="ＭＳ Ｐゴシック" charset="0"/>
                <a:cs typeface="ＭＳ Ｐゴシック" charset="0"/>
              </a:rPr>
              <a:t>Conséquences si négligé ?</a:t>
            </a: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CH" dirty="0">
              <a:latin typeface="Arial" charset="0"/>
              <a:ea typeface="ＭＳ Ｐゴシック" charset="0"/>
            </a:endParaRPr>
          </a:p>
          <a:p>
            <a:r>
              <a:rPr lang="fr-CH" dirty="0">
                <a:latin typeface="Arial" charset="0"/>
                <a:ea typeface="ＭＳ Ｐゴシック" charset="0"/>
                <a:cs typeface="ＭＳ Ｐゴシック" charset="0"/>
              </a:rPr>
              <a:t>Pourquoi est-ce négligé ?</a:t>
            </a:r>
          </a:p>
        </p:txBody>
      </p:sp>
    </p:spTree>
    <p:extLst>
      <p:ext uri="{BB962C8B-B14F-4D97-AF65-F5344CB8AC3E}">
        <p14:creationId xmlns:p14="http://schemas.microsoft.com/office/powerpoint/2010/main" val="225879338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Réalisation</a:t>
            </a:r>
            <a:endParaRPr lang="fr-FR">
              <a:latin typeface="Arial" charset="0"/>
              <a:ea typeface="ＭＳ Ｐゴシック" charset="0"/>
              <a:cs typeface="ＭＳ Ｐゴシック" charset="0"/>
            </a:endParaRPr>
          </a:p>
        </p:txBody>
      </p:sp>
      <p:sp>
        <p:nvSpPr>
          <p:cNvPr id="513027" name="Rectangle 3"/>
          <p:cNvSpPr>
            <a:spLocks noGrp="1" noChangeArrowheads="1"/>
          </p:cNvSpPr>
          <p:nvPr>
            <p:ph type="body" idx="1"/>
          </p:nvPr>
        </p:nvSpPr>
        <p:spPr>
          <a:xfrm>
            <a:off x="419100" y="1374775"/>
            <a:ext cx="8299450" cy="3606800"/>
          </a:xfrm>
        </p:spPr>
        <p:txBody>
          <a:bodyPr/>
          <a:lstStyle/>
          <a:p>
            <a:pPr>
              <a:defRPr/>
            </a:pPr>
            <a:r>
              <a:rPr lang="fr-CH" dirty="0">
                <a:cs typeface="+mn-cs"/>
              </a:rPr>
              <a:t>Point faibles ?</a:t>
            </a:r>
          </a:p>
        </p:txBody>
      </p:sp>
    </p:spTree>
    <p:extLst>
      <p:ext uri="{BB962C8B-B14F-4D97-AF65-F5344CB8AC3E}">
        <p14:creationId xmlns:p14="http://schemas.microsoft.com/office/powerpoint/2010/main" val="384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Clôture</a:t>
            </a:r>
            <a:endParaRPr lang="fr-FR">
              <a:latin typeface="Arial" charset="0"/>
              <a:ea typeface="ＭＳ Ｐゴシック" charset="0"/>
              <a:cs typeface="ＭＳ Ｐゴシック" charset="0"/>
            </a:endParaRPr>
          </a:p>
        </p:txBody>
      </p:sp>
      <p:sp>
        <p:nvSpPr>
          <p:cNvPr id="51202" name="Rectangle 3"/>
          <p:cNvSpPr>
            <a:spLocks noGrp="1" noChangeArrowheads="1"/>
          </p:cNvSpPr>
          <p:nvPr>
            <p:ph type="body" idx="1"/>
          </p:nvPr>
        </p:nvSpPr>
        <p:spPr>
          <a:xfrm>
            <a:off x="415925" y="1384300"/>
            <a:ext cx="8299450" cy="4724400"/>
          </a:xfrm>
        </p:spPr>
        <p:txBody>
          <a:bodyPr/>
          <a:lstStyle/>
          <a:p>
            <a:r>
              <a:rPr lang="fr-CH" dirty="0">
                <a:latin typeface="Arial" charset="0"/>
                <a:ea typeface="ＭＳ Ｐゴシック" charset="0"/>
                <a:cs typeface="ＭＳ Ｐゴシック" charset="0"/>
              </a:rPr>
              <a:t>Hum...</a:t>
            </a:r>
          </a:p>
          <a:p>
            <a:endParaRPr lang="fr-CH" dirty="0">
              <a:latin typeface="Arial" charset="0"/>
              <a:ea typeface="ＭＳ Ｐゴシック" charset="0"/>
              <a:cs typeface="ＭＳ Ｐゴシック" charset="0"/>
            </a:endParaRPr>
          </a:p>
          <a:p>
            <a:endParaRPr lang="fr-FR"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6942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a:lnSpc>
                <a:spcPct val="80000"/>
              </a:lnSpc>
            </a:pPr>
            <a:r>
              <a:rPr lang="fr-FR">
                <a:latin typeface="Arial" charset="0"/>
                <a:ea typeface="ＭＳ Ｐゴシック" charset="0"/>
                <a:cs typeface="ＭＳ Ｐゴシック" charset="0"/>
              </a:rPr>
              <a:t>6 fonctions de base du management de projet </a:t>
            </a:r>
          </a:p>
        </p:txBody>
      </p:sp>
      <p:sp>
        <p:nvSpPr>
          <p:cNvPr id="53250" name="Text Box 3"/>
          <p:cNvSpPr txBox="1">
            <a:spLocks noChangeArrowheads="1"/>
          </p:cNvSpPr>
          <p:nvPr/>
        </p:nvSpPr>
        <p:spPr bwMode="auto">
          <a:xfrm>
            <a:off x="4456857" y="1650905"/>
            <a:ext cx="383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a:solidFill>
                  <a:schemeClr val="tx1">
                    <a:lumMod val="65000"/>
                    <a:lumOff val="35000"/>
                  </a:schemeClr>
                </a:solidFill>
                <a:latin typeface="+mn-lt"/>
              </a:rPr>
              <a:t>Pourquoi ? Quoi ?</a:t>
            </a:r>
          </a:p>
        </p:txBody>
      </p:sp>
      <p:sp>
        <p:nvSpPr>
          <p:cNvPr id="53251" name="Text Box 4"/>
          <p:cNvSpPr txBox="1">
            <a:spLocks noChangeArrowheads="1"/>
          </p:cNvSpPr>
          <p:nvPr/>
        </p:nvSpPr>
        <p:spPr bwMode="auto">
          <a:xfrm>
            <a:off x="4441369" y="3021013"/>
            <a:ext cx="3835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a:solidFill>
                  <a:schemeClr val="tx1">
                    <a:lumMod val="65000"/>
                    <a:lumOff val="35000"/>
                  </a:schemeClr>
                </a:solidFill>
                <a:latin typeface="+mn-lt"/>
              </a:rPr>
              <a:t>Orchestration des ressources par rapport au plan</a:t>
            </a:r>
          </a:p>
        </p:txBody>
      </p:sp>
      <p:sp>
        <p:nvSpPr>
          <p:cNvPr id="53252" name="Text Box 5"/>
          <p:cNvSpPr txBox="1">
            <a:spLocks noChangeArrowheads="1"/>
          </p:cNvSpPr>
          <p:nvPr/>
        </p:nvSpPr>
        <p:spPr bwMode="auto">
          <a:xfrm>
            <a:off x="4441369" y="3928245"/>
            <a:ext cx="3835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dirty="0">
                <a:solidFill>
                  <a:schemeClr val="tx1">
                    <a:lumMod val="65000"/>
                    <a:lumOff val="35000"/>
                  </a:schemeClr>
                </a:solidFill>
                <a:latin typeface="+mn-lt"/>
              </a:rPr>
              <a:t>Vérification de l</a:t>
            </a:r>
            <a:r>
              <a:rPr lang="ja-JP" altLang="fr-CH" sz="2000" dirty="0">
                <a:solidFill>
                  <a:schemeClr val="tx1">
                    <a:lumMod val="65000"/>
                    <a:lumOff val="35000"/>
                  </a:schemeClr>
                </a:solidFill>
                <a:latin typeface="+mn-lt"/>
              </a:rPr>
              <a:t>’</a:t>
            </a:r>
            <a:r>
              <a:rPr lang="fr-CH" altLang="ja-JP" sz="2000" dirty="0">
                <a:solidFill>
                  <a:schemeClr val="tx1">
                    <a:lumMod val="65000"/>
                    <a:lumOff val="35000"/>
                  </a:schemeClr>
                </a:solidFill>
                <a:latin typeface="+mn-lt"/>
              </a:rPr>
              <a:t>atteinte des objectifs, coûts, délais</a:t>
            </a:r>
            <a:endParaRPr lang="fr-CH" sz="2000" dirty="0">
              <a:solidFill>
                <a:schemeClr val="tx1">
                  <a:lumMod val="65000"/>
                  <a:lumOff val="35000"/>
                </a:schemeClr>
              </a:solidFill>
              <a:latin typeface="+mn-lt"/>
            </a:endParaRPr>
          </a:p>
        </p:txBody>
      </p:sp>
      <p:sp>
        <p:nvSpPr>
          <p:cNvPr id="53253" name="Text Box 6"/>
          <p:cNvSpPr txBox="1">
            <a:spLocks noChangeArrowheads="1"/>
          </p:cNvSpPr>
          <p:nvPr/>
        </p:nvSpPr>
        <p:spPr bwMode="auto">
          <a:xfrm>
            <a:off x="4441369" y="5599450"/>
            <a:ext cx="3835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dirty="0">
                <a:solidFill>
                  <a:schemeClr val="tx1">
                    <a:lumMod val="65000"/>
                    <a:lumOff val="35000"/>
                  </a:schemeClr>
                </a:solidFill>
                <a:latin typeface="+mn-lt"/>
              </a:rPr>
              <a:t>Fédérer et mobiliser les parties prenantes</a:t>
            </a:r>
          </a:p>
        </p:txBody>
      </p:sp>
      <p:sp>
        <p:nvSpPr>
          <p:cNvPr id="53254" name="Text Box 7"/>
          <p:cNvSpPr txBox="1">
            <a:spLocks noChangeArrowheads="1"/>
          </p:cNvSpPr>
          <p:nvPr/>
        </p:nvSpPr>
        <p:spPr bwMode="auto">
          <a:xfrm>
            <a:off x="453569" y="1612900"/>
            <a:ext cx="3381375"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Définition </a:t>
            </a:r>
          </a:p>
        </p:txBody>
      </p:sp>
      <p:sp>
        <p:nvSpPr>
          <p:cNvPr id="53255" name="Text Box 8"/>
          <p:cNvSpPr txBox="1">
            <a:spLocks noChangeArrowheads="1"/>
          </p:cNvSpPr>
          <p:nvPr/>
        </p:nvSpPr>
        <p:spPr bwMode="auto">
          <a:xfrm>
            <a:off x="453569" y="3149600"/>
            <a:ext cx="3346450"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Organisation</a:t>
            </a:r>
          </a:p>
        </p:txBody>
      </p:sp>
      <p:sp>
        <p:nvSpPr>
          <p:cNvPr id="53256" name="Text Box 9"/>
          <p:cNvSpPr txBox="1">
            <a:spLocks noChangeArrowheads="1"/>
          </p:cNvSpPr>
          <p:nvPr/>
        </p:nvSpPr>
        <p:spPr bwMode="auto">
          <a:xfrm>
            <a:off x="453569" y="5672138"/>
            <a:ext cx="3368675" cy="439737"/>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Leadership</a:t>
            </a:r>
          </a:p>
        </p:txBody>
      </p:sp>
      <p:sp>
        <p:nvSpPr>
          <p:cNvPr id="53257" name="Text Box 10"/>
          <p:cNvSpPr txBox="1">
            <a:spLocks noChangeArrowheads="1"/>
          </p:cNvSpPr>
          <p:nvPr/>
        </p:nvSpPr>
        <p:spPr bwMode="auto">
          <a:xfrm>
            <a:off x="453569" y="3994150"/>
            <a:ext cx="3375025"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Contrôle</a:t>
            </a:r>
          </a:p>
        </p:txBody>
      </p:sp>
      <p:sp>
        <p:nvSpPr>
          <p:cNvPr id="53258" name="Text Box 11"/>
          <p:cNvSpPr txBox="1">
            <a:spLocks noChangeArrowheads="1"/>
          </p:cNvSpPr>
          <p:nvPr/>
        </p:nvSpPr>
        <p:spPr bwMode="auto">
          <a:xfrm>
            <a:off x="453569" y="2318663"/>
            <a:ext cx="3381375" cy="439737"/>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Planification</a:t>
            </a:r>
          </a:p>
        </p:txBody>
      </p:sp>
      <p:sp>
        <p:nvSpPr>
          <p:cNvPr id="53259" name="Text Box 12"/>
          <p:cNvSpPr txBox="1">
            <a:spLocks noChangeArrowheads="1"/>
          </p:cNvSpPr>
          <p:nvPr/>
        </p:nvSpPr>
        <p:spPr bwMode="auto">
          <a:xfrm>
            <a:off x="453569" y="4819650"/>
            <a:ext cx="3375025"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Clôture</a:t>
            </a:r>
          </a:p>
        </p:txBody>
      </p:sp>
      <p:sp>
        <p:nvSpPr>
          <p:cNvPr id="53260" name="Text Box 13"/>
          <p:cNvSpPr txBox="1">
            <a:spLocks noChangeArrowheads="1"/>
          </p:cNvSpPr>
          <p:nvPr/>
        </p:nvSpPr>
        <p:spPr bwMode="auto">
          <a:xfrm>
            <a:off x="453569" y="1085850"/>
            <a:ext cx="15376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b="1">
                <a:solidFill>
                  <a:schemeClr val="tx1">
                    <a:lumMod val="65000"/>
                    <a:lumOff val="35000"/>
                  </a:schemeClr>
                </a:solidFill>
                <a:latin typeface="+mn-lt"/>
              </a:rPr>
              <a:t>Fonctions</a:t>
            </a:r>
          </a:p>
        </p:txBody>
      </p:sp>
      <p:sp>
        <p:nvSpPr>
          <p:cNvPr id="53261" name="Text Box 14"/>
          <p:cNvSpPr txBox="1">
            <a:spLocks noChangeArrowheads="1"/>
          </p:cNvSpPr>
          <p:nvPr/>
        </p:nvSpPr>
        <p:spPr bwMode="auto">
          <a:xfrm>
            <a:off x="4447719" y="1085850"/>
            <a:ext cx="139493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b="1" dirty="0">
                <a:solidFill>
                  <a:schemeClr val="tx1">
                    <a:lumMod val="65000"/>
                    <a:lumOff val="35000"/>
                  </a:schemeClr>
                </a:solidFill>
                <a:latin typeface="+mn-lt"/>
              </a:rPr>
              <a:t>Objectifs</a:t>
            </a:r>
          </a:p>
        </p:txBody>
      </p:sp>
      <p:sp>
        <p:nvSpPr>
          <p:cNvPr id="53262" name="Text Box 15"/>
          <p:cNvSpPr txBox="1">
            <a:spLocks noChangeArrowheads="1"/>
          </p:cNvSpPr>
          <p:nvPr/>
        </p:nvSpPr>
        <p:spPr bwMode="auto">
          <a:xfrm>
            <a:off x="4457244" y="4864100"/>
            <a:ext cx="383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dirty="0">
                <a:solidFill>
                  <a:schemeClr val="tx1">
                    <a:lumMod val="65000"/>
                    <a:lumOff val="35000"/>
                  </a:schemeClr>
                </a:solidFill>
                <a:latin typeface="+mn-lt"/>
              </a:rPr>
              <a:t>Archivage de l</a:t>
            </a:r>
            <a:r>
              <a:rPr lang="ja-JP" altLang="fr-CH" sz="2000" dirty="0">
                <a:solidFill>
                  <a:schemeClr val="tx1">
                    <a:lumMod val="65000"/>
                    <a:lumOff val="35000"/>
                  </a:schemeClr>
                </a:solidFill>
                <a:latin typeface="+mn-lt"/>
              </a:rPr>
              <a:t>’</a:t>
            </a:r>
            <a:r>
              <a:rPr lang="fr-CH" altLang="ja-JP" sz="2000" dirty="0">
                <a:solidFill>
                  <a:schemeClr val="tx1">
                    <a:lumMod val="65000"/>
                    <a:lumOff val="35000"/>
                  </a:schemeClr>
                </a:solidFill>
                <a:latin typeface="+mn-lt"/>
              </a:rPr>
              <a:t>expérience</a:t>
            </a:r>
            <a:endParaRPr lang="fr-CH" sz="2000" dirty="0">
              <a:solidFill>
                <a:schemeClr val="tx1">
                  <a:lumMod val="65000"/>
                  <a:lumOff val="35000"/>
                </a:schemeClr>
              </a:solidFill>
              <a:latin typeface="+mn-lt"/>
            </a:endParaRPr>
          </a:p>
        </p:txBody>
      </p:sp>
      <p:sp>
        <p:nvSpPr>
          <p:cNvPr id="16" name="Text Box 3"/>
          <p:cNvSpPr txBox="1">
            <a:spLocks noChangeArrowheads="1"/>
          </p:cNvSpPr>
          <p:nvPr/>
        </p:nvSpPr>
        <p:spPr bwMode="auto">
          <a:xfrm>
            <a:off x="4456730" y="2298954"/>
            <a:ext cx="383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a:solidFill>
                  <a:schemeClr val="tx1">
                    <a:lumMod val="65000"/>
                    <a:lumOff val="35000"/>
                  </a:schemeClr>
                </a:solidFill>
                <a:latin typeface="+mn-lt"/>
              </a:rPr>
              <a:t>Qui, où, quand, comment ?</a:t>
            </a:r>
          </a:p>
        </p:txBody>
      </p:sp>
    </p:spTree>
    <p:extLst>
      <p:ext uri="{BB962C8B-B14F-4D97-AF65-F5344CB8AC3E}">
        <p14:creationId xmlns:p14="http://schemas.microsoft.com/office/powerpoint/2010/main" val="18977321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Exercice: Intensité des fonctions de management</a:t>
            </a:r>
          </a:p>
        </p:txBody>
      </p:sp>
      <p:sp>
        <p:nvSpPr>
          <p:cNvPr id="55298" name="Rectangle 3"/>
          <p:cNvSpPr>
            <a:spLocks noGrp="1" noChangeArrowheads="1"/>
          </p:cNvSpPr>
          <p:nvPr>
            <p:ph type="body" idx="1"/>
          </p:nvPr>
        </p:nvSpPr>
        <p:spPr>
          <a:xfrm>
            <a:off x="440551" y="1323976"/>
            <a:ext cx="8299450" cy="1293760"/>
          </a:xfrm>
        </p:spPr>
        <p:txBody>
          <a:bodyPr/>
          <a:lstStyle/>
          <a:p>
            <a:pPr marL="0" indent="0">
              <a:buNone/>
            </a:pPr>
            <a:r>
              <a:rPr lang="fr-CH">
                <a:latin typeface="Arial" charset="0"/>
                <a:ea typeface="ＭＳ Ｐゴシック" charset="0"/>
                <a:cs typeface="ＭＳ Ｐゴシック" charset="0"/>
              </a:rPr>
              <a:t>Représenter l</a:t>
            </a:r>
            <a:r>
              <a:rPr lang="ja-JP" altLang="fr-CH">
                <a:latin typeface="Arial" charset="0"/>
                <a:ea typeface="ＭＳ Ｐゴシック" charset="0"/>
                <a:cs typeface="ＭＳ Ｐゴシック" charset="0"/>
              </a:rPr>
              <a:t>’</a:t>
            </a:r>
            <a:r>
              <a:rPr lang="fr-CH" altLang="ja-JP">
                <a:latin typeface="Arial" charset="0"/>
                <a:ea typeface="ＭＳ Ｐゴシック" charset="0"/>
                <a:cs typeface="ＭＳ Ｐゴシック" charset="0"/>
              </a:rPr>
              <a:t>intensité des 6 fonctions au cours </a:t>
            </a:r>
            <a:br>
              <a:rPr lang="fr-CH" altLang="ja-JP">
                <a:latin typeface="Arial" charset="0"/>
                <a:ea typeface="ＭＳ Ｐゴシック" charset="0"/>
                <a:cs typeface="ＭＳ Ｐゴシック" charset="0"/>
              </a:rPr>
            </a:br>
            <a:r>
              <a:rPr lang="fr-CH" altLang="ja-JP">
                <a:latin typeface="Arial" charset="0"/>
                <a:ea typeface="ＭＳ Ｐゴシック" charset="0"/>
                <a:cs typeface="ＭＳ Ｐゴシック" charset="0"/>
              </a:rPr>
              <a:t>des 4 phases du projet</a:t>
            </a:r>
          </a:p>
          <a:p>
            <a:pPr>
              <a:buFontTx/>
              <a:buNone/>
            </a:pPr>
            <a:endParaRPr lang="fr-CH">
              <a:latin typeface="Arial" charset="0"/>
              <a:ea typeface="ＭＳ Ｐゴシック" charset="0"/>
              <a:cs typeface="ＭＳ Ｐゴシック" charset="0"/>
            </a:endParaRPr>
          </a:p>
        </p:txBody>
      </p:sp>
      <p:grpSp>
        <p:nvGrpSpPr>
          <p:cNvPr id="55299" name="Group 4"/>
          <p:cNvGrpSpPr>
            <a:grpSpLocks/>
          </p:cNvGrpSpPr>
          <p:nvPr/>
        </p:nvGrpSpPr>
        <p:grpSpPr bwMode="auto">
          <a:xfrm>
            <a:off x="836613" y="3802025"/>
            <a:ext cx="7529512" cy="1352550"/>
            <a:chOff x="527" y="3078"/>
            <a:chExt cx="4743" cy="852"/>
          </a:xfrm>
        </p:grpSpPr>
        <p:sp>
          <p:nvSpPr>
            <p:cNvPr id="55300" name="Line 5"/>
            <p:cNvSpPr>
              <a:spLocks noChangeShapeType="1"/>
            </p:cNvSpPr>
            <p:nvPr/>
          </p:nvSpPr>
          <p:spPr bwMode="auto">
            <a:xfrm>
              <a:off x="527" y="3689"/>
              <a:ext cx="4743"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55301" name="Text Box 6"/>
            <p:cNvSpPr txBox="1">
              <a:spLocks noChangeArrowheads="1"/>
            </p:cNvSpPr>
            <p:nvPr/>
          </p:nvSpPr>
          <p:spPr bwMode="auto">
            <a:xfrm>
              <a:off x="579" y="3736"/>
              <a:ext cx="6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Avant-projet</a:t>
              </a:r>
            </a:p>
          </p:txBody>
        </p:sp>
        <p:sp>
          <p:nvSpPr>
            <p:cNvPr id="55302" name="Text Box 7"/>
            <p:cNvSpPr txBox="1">
              <a:spLocks noChangeArrowheads="1"/>
            </p:cNvSpPr>
            <p:nvPr/>
          </p:nvSpPr>
          <p:spPr bwMode="auto">
            <a:xfrm>
              <a:off x="1782" y="3736"/>
              <a:ext cx="6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Planification</a:t>
              </a:r>
            </a:p>
          </p:txBody>
        </p:sp>
        <p:sp>
          <p:nvSpPr>
            <p:cNvPr id="55303" name="Text Box 8"/>
            <p:cNvSpPr txBox="1">
              <a:spLocks noChangeArrowheads="1"/>
            </p:cNvSpPr>
            <p:nvPr/>
          </p:nvSpPr>
          <p:spPr bwMode="auto">
            <a:xfrm>
              <a:off x="3041" y="3736"/>
              <a:ext cx="621"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Réalisation</a:t>
              </a:r>
            </a:p>
          </p:txBody>
        </p:sp>
        <p:sp>
          <p:nvSpPr>
            <p:cNvPr id="55304" name="Text Box 9"/>
            <p:cNvSpPr txBox="1">
              <a:spLocks noChangeArrowheads="1"/>
            </p:cNvSpPr>
            <p:nvPr/>
          </p:nvSpPr>
          <p:spPr bwMode="auto">
            <a:xfrm>
              <a:off x="4233" y="3736"/>
              <a:ext cx="45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Clôture</a:t>
              </a:r>
            </a:p>
          </p:txBody>
        </p:sp>
        <p:sp>
          <p:nvSpPr>
            <p:cNvPr id="55305" name="Freeform 10"/>
            <p:cNvSpPr>
              <a:spLocks/>
            </p:cNvSpPr>
            <p:nvPr/>
          </p:nvSpPr>
          <p:spPr bwMode="auto">
            <a:xfrm>
              <a:off x="625" y="3078"/>
              <a:ext cx="4326" cy="611"/>
            </a:xfrm>
            <a:custGeom>
              <a:avLst/>
              <a:gdLst>
                <a:gd name="T0" fmla="*/ 0 w 4326"/>
                <a:gd name="T1" fmla="*/ 611 h 611"/>
                <a:gd name="T2" fmla="*/ 331 w 4326"/>
                <a:gd name="T3" fmla="*/ 550 h 611"/>
                <a:gd name="T4" fmla="*/ 625 w 4326"/>
                <a:gd name="T5" fmla="*/ 452 h 611"/>
                <a:gd name="T6" fmla="*/ 1042 w 4326"/>
                <a:gd name="T7" fmla="*/ 243 h 611"/>
                <a:gd name="T8" fmla="*/ 1189 w 4326"/>
                <a:gd name="T9" fmla="*/ 108 h 611"/>
                <a:gd name="T10" fmla="*/ 1348 w 4326"/>
                <a:gd name="T11" fmla="*/ 23 h 611"/>
                <a:gd name="T12" fmla="*/ 1581 w 4326"/>
                <a:gd name="T13" fmla="*/ 10 h 611"/>
                <a:gd name="T14" fmla="*/ 1802 w 4326"/>
                <a:gd name="T15" fmla="*/ 84 h 611"/>
                <a:gd name="T16" fmla="*/ 1924 w 4326"/>
                <a:gd name="T17" fmla="*/ 219 h 611"/>
                <a:gd name="T18" fmla="*/ 2034 w 4326"/>
                <a:gd name="T19" fmla="*/ 329 h 611"/>
                <a:gd name="T20" fmla="*/ 2243 w 4326"/>
                <a:gd name="T21" fmla="*/ 403 h 611"/>
                <a:gd name="T22" fmla="*/ 2463 w 4326"/>
                <a:gd name="T23" fmla="*/ 439 h 611"/>
                <a:gd name="T24" fmla="*/ 2696 w 4326"/>
                <a:gd name="T25" fmla="*/ 439 h 611"/>
                <a:gd name="T26" fmla="*/ 2917 w 4326"/>
                <a:gd name="T27" fmla="*/ 329 h 611"/>
                <a:gd name="T28" fmla="*/ 3186 w 4326"/>
                <a:gd name="T29" fmla="*/ 415 h 611"/>
                <a:gd name="T30" fmla="*/ 3395 w 4326"/>
                <a:gd name="T31" fmla="*/ 550 h 611"/>
                <a:gd name="T32" fmla="*/ 3750 w 4326"/>
                <a:gd name="T33" fmla="*/ 574 h 611"/>
                <a:gd name="T34" fmla="*/ 4057 w 4326"/>
                <a:gd name="T35" fmla="*/ 574 h 611"/>
                <a:gd name="T36" fmla="*/ 4326 w 4326"/>
                <a:gd name="T37" fmla="*/ 611 h 6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6"/>
                <a:gd name="T58" fmla="*/ 0 h 611"/>
                <a:gd name="T59" fmla="*/ 4326 w 4326"/>
                <a:gd name="T60" fmla="*/ 611 h 6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6" h="611">
                  <a:moveTo>
                    <a:pt x="0" y="611"/>
                  </a:moveTo>
                  <a:cubicBezTo>
                    <a:pt x="113" y="593"/>
                    <a:pt x="227" y="576"/>
                    <a:pt x="331" y="550"/>
                  </a:cubicBezTo>
                  <a:cubicBezTo>
                    <a:pt x="435" y="524"/>
                    <a:pt x="507" y="503"/>
                    <a:pt x="625" y="452"/>
                  </a:cubicBezTo>
                  <a:cubicBezTo>
                    <a:pt x="743" y="401"/>
                    <a:pt x="948" y="300"/>
                    <a:pt x="1042" y="243"/>
                  </a:cubicBezTo>
                  <a:cubicBezTo>
                    <a:pt x="1136" y="186"/>
                    <a:pt x="1138" y="145"/>
                    <a:pt x="1189" y="108"/>
                  </a:cubicBezTo>
                  <a:cubicBezTo>
                    <a:pt x="1240" y="71"/>
                    <a:pt x="1283" y="39"/>
                    <a:pt x="1348" y="23"/>
                  </a:cubicBezTo>
                  <a:cubicBezTo>
                    <a:pt x="1413" y="7"/>
                    <a:pt x="1505" y="0"/>
                    <a:pt x="1581" y="10"/>
                  </a:cubicBezTo>
                  <a:cubicBezTo>
                    <a:pt x="1657" y="20"/>
                    <a:pt x="1745" y="49"/>
                    <a:pt x="1802" y="84"/>
                  </a:cubicBezTo>
                  <a:cubicBezTo>
                    <a:pt x="1859" y="119"/>
                    <a:pt x="1885" y="178"/>
                    <a:pt x="1924" y="219"/>
                  </a:cubicBezTo>
                  <a:cubicBezTo>
                    <a:pt x="1963" y="260"/>
                    <a:pt x="1981" y="298"/>
                    <a:pt x="2034" y="329"/>
                  </a:cubicBezTo>
                  <a:cubicBezTo>
                    <a:pt x="2087" y="360"/>
                    <a:pt x="2172" y="385"/>
                    <a:pt x="2243" y="403"/>
                  </a:cubicBezTo>
                  <a:cubicBezTo>
                    <a:pt x="2314" y="421"/>
                    <a:pt x="2388" y="433"/>
                    <a:pt x="2463" y="439"/>
                  </a:cubicBezTo>
                  <a:cubicBezTo>
                    <a:pt x="2538" y="445"/>
                    <a:pt x="2620" y="457"/>
                    <a:pt x="2696" y="439"/>
                  </a:cubicBezTo>
                  <a:cubicBezTo>
                    <a:pt x="2772" y="421"/>
                    <a:pt x="2835" y="333"/>
                    <a:pt x="2917" y="329"/>
                  </a:cubicBezTo>
                  <a:cubicBezTo>
                    <a:pt x="2999" y="325"/>
                    <a:pt x="3106" y="378"/>
                    <a:pt x="3186" y="415"/>
                  </a:cubicBezTo>
                  <a:cubicBezTo>
                    <a:pt x="3266" y="452"/>
                    <a:pt x="3301" y="524"/>
                    <a:pt x="3395" y="550"/>
                  </a:cubicBezTo>
                  <a:cubicBezTo>
                    <a:pt x="3489" y="576"/>
                    <a:pt x="3640" y="570"/>
                    <a:pt x="3750" y="574"/>
                  </a:cubicBezTo>
                  <a:cubicBezTo>
                    <a:pt x="3860" y="578"/>
                    <a:pt x="3961" y="568"/>
                    <a:pt x="4057" y="574"/>
                  </a:cubicBezTo>
                  <a:cubicBezTo>
                    <a:pt x="4153" y="580"/>
                    <a:pt x="4281" y="605"/>
                    <a:pt x="4326" y="611"/>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spTree>
    <p:extLst>
      <p:ext uri="{BB962C8B-B14F-4D97-AF65-F5344CB8AC3E}">
        <p14:creationId xmlns:p14="http://schemas.microsoft.com/office/powerpoint/2010/main" val="30285005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
          <p:cNvSpPr>
            <a:spLocks noChangeShapeType="1"/>
          </p:cNvSpPr>
          <p:nvPr/>
        </p:nvSpPr>
        <p:spPr bwMode="auto">
          <a:xfrm flipH="1">
            <a:off x="36115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pic>
        <p:nvPicPr>
          <p:cNvPr id="57346" name="Picture 3" descr="Untitled-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4738" y="3122613"/>
            <a:ext cx="4465495" cy="3135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9" name="Rectangle 6"/>
          <p:cNvSpPr>
            <a:spLocks noChangeArrowheads="1"/>
          </p:cNvSpPr>
          <p:nvPr/>
        </p:nvSpPr>
        <p:spPr bwMode="auto">
          <a:xfrm>
            <a:off x="2300225" y="2169450"/>
            <a:ext cx="4030663"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tabLst>
                <a:tab pos="185738" algn="l"/>
              </a:tabLst>
            </a:pPr>
            <a:r>
              <a:rPr lang="fr-CH" sz="1400" i="1">
                <a:solidFill>
                  <a:srgbClr val="5F5F5F"/>
                </a:solidFill>
                <a:latin typeface="Arial" charset="0"/>
              </a:rPr>
              <a:t>« Une petite impatience ruine un grand projet. »</a:t>
            </a:r>
          </a:p>
          <a:p>
            <a:pPr marL="6350" indent="-6350">
              <a:lnSpc>
                <a:spcPct val="90000"/>
              </a:lnSpc>
              <a:spcBef>
                <a:spcPct val="20000"/>
              </a:spcBef>
              <a:buClr>
                <a:schemeClr val="tx1"/>
              </a:buClr>
              <a:tabLst>
                <a:tab pos="185738" algn="l"/>
              </a:tabLst>
            </a:pPr>
            <a:r>
              <a:rPr lang="fr-FR" sz="1400" i="1">
                <a:solidFill>
                  <a:srgbClr val="5F5F5F"/>
                </a:solidFill>
                <a:latin typeface="Arial" charset="0"/>
              </a:rPr>
              <a:t>Confucius [500 av. J-C]</a:t>
            </a:r>
          </a:p>
        </p:txBody>
      </p:sp>
      <p:sp>
        <p:nvSpPr>
          <p:cNvPr id="57351" name="Rectangle 11"/>
          <p:cNvSpPr>
            <a:spLocks noChangeArrowheads="1"/>
          </p:cNvSpPr>
          <p:nvPr/>
        </p:nvSpPr>
        <p:spPr bwMode="auto">
          <a:xfrm>
            <a:off x="2313690" y="1575800"/>
            <a:ext cx="5173662"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FR" sz="1400" i="1">
                <a:solidFill>
                  <a:srgbClr val="5F5F5F"/>
                </a:solidFill>
                <a:latin typeface="Arial" charset="0"/>
              </a:rPr>
              <a:t>« Il n’y a pas de vent favorable pour celui qui ne sait où il va »</a:t>
            </a:r>
          </a:p>
          <a:p>
            <a:pPr marL="6350" indent="-6350">
              <a:lnSpc>
                <a:spcPct val="90000"/>
              </a:lnSpc>
              <a:spcBef>
                <a:spcPct val="20000"/>
              </a:spcBef>
              <a:buClr>
                <a:schemeClr val="tx1"/>
              </a:buClr>
            </a:pPr>
            <a:r>
              <a:rPr lang="fr-FR" sz="1400" i="1">
                <a:solidFill>
                  <a:srgbClr val="5F5F5F"/>
                </a:solidFill>
                <a:latin typeface="Arial" charset="0"/>
              </a:rPr>
              <a:t>Sénèque [4 av. J-C - 62]</a:t>
            </a:r>
          </a:p>
        </p:txBody>
      </p:sp>
      <p:sp>
        <p:nvSpPr>
          <p:cNvPr id="2" name="Titre 1"/>
          <p:cNvSpPr>
            <a:spLocks noGrp="1"/>
          </p:cNvSpPr>
          <p:nvPr>
            <p:ph type="title"/>
          </p:nvPr>
        </p:nvSpPr>
        <p:spPr/>
        <p:txBody>
          <a:bodyPr/>
          <a:lstStyle/>
          <a:p>
            <a:r>
              <a:rPr lang="en-US"/>
              <a:t>Avant-</a:t>
            </a:r>
            <a:r>
              <a:rPr lang="en-US" err="1"/>
              <a:t>projet</a:t>
            </a:r>
            <a:endParaRPr lang="en-US"/>
          </a:p>
        </p:txBody>
      </p:sp>
      <p:sp>
        <p:nvSpPr>
          <p:cNvPr id="3" name="Espace réservé du texte 2"/>
          <p:cNvSpPr>
            <a:spLocks noGrp="1"/>
          </p:cNvSpPr>
          <p:nvPr>
            <p:ph type="body" sz="quarter" idx="10"/>
          </p:nvPr>
        </p:nvSpPr>
        <p:spPr/>
        <p:txBody>
          <a:bodyPr/>
          <a:lstStyle/>
          <a:p>
            <a:r>
              <a:rPr lang="en-US"/>
              <a:t>2</a:t>
            </a:r>
          </a:p>
        </p:txBody>
      </p:sp>
    </p:spTree>
    <p:extLst>
      <p:ext uri="{BB962C8B-B14F-4D97-AF65-F5344CB8AC3E}">
        <p14:creationId xmlns:p14="http://schemas.microsoft.com/office/powerpoint/2010/main" val="162622705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Proposition de projet</a:t>
            </a:r>
          </a:p>
        </p:txBody>
      </p:sp>
      <p:sp>
        <p:nvSpPr>
          <p:cNvPr id="9" name="Rectangle 3"/>
          <p:cNvSpPr txBox="1">
            <a:spLocks noChangeArrowheads="1"/>
          </p:cNvSpPr>
          <p:nvPr/>
        </p:nvSpPr>
        <p:spPr bwMode="auto">
          <a:xfrm>
            <a:off x="443536" y="2068377"/>
            <a:ext cx="4170505" cy="338804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a:buClr>
                <a:schemeClr val="bg2">
                  <a:lumMod val="50000"/>
                </a:schemeClr>
              </a:buClr>
              <a:buFontTx/>
              <a:buNone/>
              <a:defRPr/>
            </a:pPr>
            <a:r>
              <a:rPr lang="fr-CH" sz="2000" kern="0">
                <a:solidFill>
                  <a:schemeClr val="bg2">
                    <a:lumMod val="50000"/>
                  </a:schemeClr>
                </a:solidFill>
                <a:latin typeface="Arial" charset="0"/>
                <a:ea typeface="ＭＳ Ｐゴシック" charset="0"/>
              </a:rPr>
              <a:t>Contenu:</a:t>
            </a:r>
          </a:p>
          <a:p>
            <a:pPr>
              <a:buClr>
                <a:schemeClr val="bg2">
                  <a:lumMod val="50000"/>
                </a:schemeClr>
              </a:buClr>
              <a:defRPr/>
            </a:pPr>
            <a:r>
              <a:rPr lang="fr-CH" sz="2000" kern="0">
                <a:solidFill>
                  <a:schemeClr val="bg2">
                    <a:lumMod val="50000"/>
                  </a:schemeClr>
                </a:solidFill>
                <a:latin typeface="Arial" charset="0"/>
                <a:ea typeface="ＭＳ Ｐゴシック" charset="0"/>
              </a:rPr>
              <a:t>Contexte et problème</a:t>
            </a:r>
          </a:p>
          <a:p>
            <a:pPr>
              <a:buClr>
                <a:schemeClr val="bg2">
                  <a:lumMod val="50000"/>
                </a:schemeClr>
              </a:buClr>
              <a:defRPr/>
            </a:pPr>
            <a:r>
              <a:rPr lang="fr-CH" sz="2000" kern="0">
                <a:solidFill>
                  <a:schemeClr val="bg2">
                    <a:lumMod val="50000"/>
                  </a:schemeClr>
                </a:solidFill>
                <a:latin typeface="Arial" charset="0"/>
                <a:ea typeface="ＭＳ Ｐゴシック" charset="0"/>
              </a:rPr>
              <a:t>Objectifs </a:t>
            </a:r>
          </a:p>
          <a:p>
            <a:pPr>
              <a:buClr>
                <a:schemeClr val="bg2">
                  <a:lumMod val="50000"/>
                </a:schemeClr>
              </a:buClr>
              <a:defRPr/>
            </a:pPr>
            <a:r>
              <a:rPr lang="fr-CH" sz="2000" kern="0">
                <a:solidFill>
                  <a:schemeClr val="bg2">
                    <a:lumMod val="50000"/>
                  </a:schemeClr>
                </a:solidFill>
                <a:latin typeface="Arial" charset="0"/>
                <a:ea typeface="ＭＳ Ｐゴシック" charset="0"/>
              </a:rPr>
              <a:t>Macro-planning</a:t>
            </a:r>
          </a:p>
          <a:p>
            <a:pPr>
              <a:buClr>
                <a:schemeClr val="bg2">
                  <a:lumMod val="50000"/>
                </a:schemeClr>
              </a:buClr>
              <a:defRPr/>
            </a:pPr>
            <a:r>
              <a:rPr lang="fr-CH" sz="2000" kern="0">
                <a:solidFill>
                  <a:schemeClr val="bg2">
                    <a:lumMod val="50000"/>
                  </a:schemeClr>
                </a:solidFill>
                <a:latin typeface="Arial" charset="0"/>
                <a:ea typeface="ＭＳ Ｐゴシック" charset="0"/>
              </a:rPr>
              <a:t>Coûts, recettes</a:t>
            </a:r>
          </a:p>
          <a:p>
            <a:pPr>
              <a:buClr>
                <a:schemeClr val="bg2">
                  <a:lumMod val="50000"/>
                </a:schemeClr>
              </a:buClr>
              <a:defRPr/>
            </a:pPr>
            <a:r>
              <a:rPr lang="fr-CH" sz="2000" kern="0">
                <a:solidFill>
                  <a:schemeClr val="bg2">
                    <a:lumMod val="50000"/>
                  </a:schemeClr>
                </a:solidFill>
                <a:latin typeface="Arial" charset="0"/>
                <a:ea typeface="ＭＳ Ｐゴシック" charset="0"/>
              </a:rPr>
              <a:t>Risques</a:t>
            </a:r>
          </a:p>
          <a:p>
            <a:pPr>
              <a:buClr>
                <a:schemeClr val="bg2">
                  <a:lumMod val="50000"/>
                </a:schemeClr>
              </a:buClr>
              <a:defRPr/>
            </a:pPr>
            <a:r>
              <a:rPr lang="fr-CH" sz="2000" kern="0">
                <a:solidFill>
                  <a:schemeClr val="bg2">
                    <a:lumMod val="50000"/>
                  </a:schemeClr>
                </a:solidFill>
                <a:latin typeface="Arial" charset="0"/>
                <a:ea typeface="ＭＳ Ｐゴシック" charset="0"/>
              </a:rPr>
              <a:t>Organisation de projet</a:t>
            </a:r>
          </a:p>
          <a:p>
            <a:pPr>
              <a:buClr>
                <a:schemeClr val="bg2">
                  <a:lumMod val="50000"/>
                </a:schemeClr>
              </a:buClr>
              <a:defRPr/>
            </a:pPr>
            <a:r>
              <a:rPr lang="fr-CH" sz="2000" kern="0">
                <a:solidFill>
                  <a:schemeClr val="bg2">
                    <a:lumMod val="50000"/>
                  </a:schemeClr>
                </a:solidFill>
                <a:latin typeface="Arial" charset="0"/>
                <a:ea typeface="ＭＳ Ｐゴシック" charset="0"/>
              </a:rPr>
              <a:t>Critères de succès</a:t>
            </a:r>
          </a:p>
          <a:p>
            <a:pPr>
              <a:buClr>
                <a:schemeClr val="bg2">
                  <a:lumMod val="50000"/>
                </a:schemeClr>
              </a:buClr>
              <a:defRPr/>
            </a:pPr>
            <a:endParaRPr lang="fr-CH" sz="2000" kern="0">
              <a:solidFill>
                <a:schemeClr val="bg2">
                  <a:lumMod val="50000"/>
                </a:schemeClr>
              </a:solidFill>
              <a:latin typeface="Arial" charset="0"/>
              <a:ea typeface="ＭＳ Ｐゴシック" charset="0"/>
            </a:endParaRPr>
          </a:p>
        </p:txBody>
      </p:sp>
      <p:sp>
        <p:nvSpPr>
          <p:cNvPr id="10" name="Text Box 4"/>
          <p:cNvSpPr txBox="1">
            <a:spLocks noChangeArrowheads="1"/>
          </p:cNvSpPr>
          <p:nvPr/>
        </p:nvSpPr>
        <p:spPr bwMode="auto">
          <a:xfrm>
            <a:off x="433911" y="1045178"/>
            <a:ext cx="410655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0000"/>
              </a:buClr>
            </a:pPr>
            <a:r>
              <a:rPr lang="fr-CH">
                <a:solidFill>
                  <a:schemeClr val="tx1">
                    <a:lumMod val="65000"/>
                    <a:lumOff val="35000"/>
                  </a:schemeClr>
                </a:solidFill>
                <a:latin typeface="Arial" charset="0"/>
              </a:rPr>
              <a:t>Spécifie comment la requête sera satisfaite</a:t>
            </a:r>
          </a:p>
          <a:p>
            <a:endParaRPr lang="fr-CH">
              <a:solidFill>
                <a:schemeClr val="tx1">
                  <a:lumMod val="65000"/>
                  <a:lumOff val="35000"/>
                </a:schemeClr>
              </a:solidFill>
              <a:latin typeface="Arial" charset="0"/>
            </a:endParaRPr>
          </a:p>
        </p:txBody>
      </p:sp>
      <p:pic>
        <p:nvPicPr>
          <p:cNvPr id="8" name="Image 7"/>
          <p:cNvPicPr>
            <a:picLocks noChangeAspect="1"/>
          </p:cNvPicPr>
          <p:nvPr/>
        </p:nvPicPr>
        <p:blipFill>
          <a:blip r:embed="rId3"/>
          <a:stretch>
            <a:fillRect/>
          </a:stretch>
        </p:blipFill>
        <p:spPr>
          <a:xfrm>
            <a:off x="5289239" y="1206938"/>
            <a:ext cx="3414640" cy="2271972"/>
          </a:xfrm>
          <a:prstGeom prst="rect">
            <a:avLst/>
          </a:prstGeom>
        </p:spPr>
      </p:pic>
      <p:sp>
        <p:nvSpPr>
          <p:cNvPr id="6" name="Rectangle 11"/>
          <p:cNvSpPr>
            <a:spLocks noChangeArrowheads="1"/>
          </p:cNvSpPr>
          <p:nvPr/>
        </p:nvSpPr>
        <p:spPr bwMode="auto">
          <a:xfrm>
            <a:off x="7503903" y="3478910"/>
            <a:ext cx="1274709"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www.peakpx.com</a:t>
            </a:r>
            <a:endParaRPr lang="fr-FR" sz="800">
              <a:solidFill>
                <a:schemeClr val="bg1">
                  <a:lumMod val="50000"/>
                </a:schemeClr>
              </a:solidFill>
            </a:endParaRPr>
          </a:p>
        </p:txBody>
      </p:sp>
    </p:spTree>
    <p:extLst>
      <p:ext uri="{BB962C8B-B14F-4D97-AF65-F5344CB8AC3E}">
        <p14:creationId xmlns:p14="http://schemas.microsoft.com/office/powerpoint/2010/main" val="12038378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Description du contexte et du problème</a:t>
            </a:r>
          </a:p>
        </p:txBody>
      </p:sp>
      <p:sp>
        <p:nvSpPr>
          <p:cNvPr id="71682" name="Rectangle 3"/>
          <p:cNvSpPr>
            <a:spLocks noGrp="1" noChangeArrowheads="1"/>
          </p:cNvSpPr>
          <p:nvPr>
            <p:ph type="body" idx="1"/>
          </p:nvPr>
        </p:nvSpPr>
        <p:spPr>
          <a:xfrm>
            <a:off x="432000" y="2057400"/>
            <a:ext cx="5111750" cy="3533775"/>
          </a:xfrm>
        </p:spPr>
        <p:txBody>
          <a:bodyPr/>
          <a:lstStyle/>
          <a:p>
            <a:pPr lvl="1"/>
            <a:r>
              <a:rPr lang="fr-CH">
                <a:latin typeface="Arial" charset="0"/>
                <a:ea typeface="ＭＳ Ｐゴシック" charset="0"/>
              </a:rPr>
              <a:t>Problème connu</a:t>
            </a:r>
            <a:endParaRPr lang="fr-CH" altLang="ja-JP">
              <a:latin typeface="Arial" charset="0"/>
              <a:ea typeface="ＭＳ Ｐゴシック" charset="0"/>
            </a:endParaRPr>
          </a:p>
          <a:p>
            <a:pPr lvl="1"/>
            <a:r>
              <a:rPr lang="fr-CH">
                <a:latin typeface="Arial" charset="0"/>
                <a:ea typeface="ＭＳ Ｐゴシック" charset="0"/>
              </a:rPr>
              <a:t>Changement légal</a:t>
            </a:r>
          </a:p>
          <a:p>
            <a:pPr lvl="1"/>
            <a:r>
              <a:rPr lang="fr-CH">
                <a:latin typeface="Arial" charset="0"/>
                <a:ea typeface="ＭＳ Ｐゴシック" charset="0"/>
              </a:rPr>
              <a:t>Changement économique</a:t>
            </a:r>
          </a:p>
          <a:p>
            <a:pPr lvl="1"/>
            <a:r>
              <a:rPr lang="fr-CH">
                <a:latin typeface="Arial" charset="0"/>
                <a:ea typeface="ＭＳ Ｐゴシック" charset="0"/>
              </a:rPr>
              <a:t>...</a:t>
            </a:r>
          </a:p>
        </p:txBody>
      </p:sp>
      <p:sp>
        <p:nvSpPr>
          <p:cNvPr id="71683" name="Text Box 4"/>
          <p:cNvSpPr txBox="1">
            <a:spLocks noChangeArrowheads="1"/>
          </p:cNvSpPr>
          <p:nvPr/>
        </p:nvSpPr>
        <p:spPr bwMode="auto">
          <a:xfrm>
            <a:off x="409775" y="1371600"/>
            <a:ext cx="2149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a:solidFill>
                  <a:schemeClr val="tx1">
                    <a:lumMod val="65000"/>
                    <a:lumOff val="35000"/>
                  </a:schemeClr>
                </a:solidFill>
                <a:latin typeface="Arial" charset="0"/>
              </a:rPr>
              <a:t>Faits acceptés</a:t>
            </a:r>
          </a:p>
        </p:txBody>
      </p:sp>
      <p:pic>
        <p:nvPicPr>
          <p:cNvPr id="1026" name="Picture 2" descr="Gratuit Papier Imprimé Graphique Et Graphique Linéaire Photos">
            <a:extLst>
              <a:ext uri="{FF2B5EF4-FFF2-40B4-BE49-F238E27FC236}">
                <a16:creationId xmlns:a16="http://schemas.microsoft.com/office/drawing/2014/main" id="{813688A7-D9F7-DB41-7F84-087ADD00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981" y="3694354"/>
            <a:ext cx="3598631" cy="2384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a:extLst>
              <a:ext uri="{FF2B5EF4-FFF2-40B4-BE49-F238E27FC236}">
                <a16:creationId xmlns:a16="http://schemas.microsoft.com/office/drawing/2014/main" id="{A3617582-A318-1802-E31E-754EC1192B98}"/>
              </a:ext>
            </a:extLst>
          </p:cNvPr>
          <p:cNvSpPr>
            <a:spLocks noChangeArrowheads="1"/>
          </p:cNvSpPr>
          <p:nvPr/>
        </p:nvSpPr>
        <p:spPr bwMode="auto">
          <a:xfrm>
            <a:off x="5115089" y="6078447"/>
            <a:ext cx="1241045"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www.pexels.com</a:t>
            </a:r>
            <a:endParaRPr lang="fr-FR" sz="800">
              <a:solidFill>
                <a:schemeClr val="bg1">
                  <a:lumMod val="50000"/>
                </a:schemeClr>
              </a:solidFill>
            </a:endParaRPr>
          </a:p>
        </p:txBody>
      </p:sp>
    </p:spTree>
    <p:extLst>
      <p:ext uri="{BB962C8B-B14F-4D97-AF65-F5344CB8AC3E}">
        <p14:creationId xmlns:p14="http://schemas.microsoft.com/office/powerpoint/2010/main" val="9741759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ZoneTexte 1"/>
          <p:cNvSpPr txBox="1">
            <a:spLocks noChangeArrowheads="1"/>
          </p:cNvSpPr>
          <p:nvPr/>
        </p:nvSpPr>
        <p:spPr bwMode="auto">
          <a:xfrm rot="-1363262">
            <a:off x="1017588" y="2854325"/>
            <a:ext cx="3327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a:solidFill>
                  <a:schemeClr val="tx1">
                    <a:lumMod val="65000"/>
                    <a:lumOff val="35000"/>
                  </a:schemeClr>
                </a:solidFill>
                <a:latin typeface="Arial" charset="0"/>
              </a:rPr>
              <a:t>développement du produit X25</a:t>
            </a:r>
          </a:p>
        </p:txBody>
      </p:sp>
      <p:sp>
        <p:nvSpPr>
          <p:cNvPr id="73730" name="ZoneTexte 2"/>
          <p:cNvSpPr txBox="1">
            <a:spLocks noChangeArrowheads="1"/>
          </p:cNvSpPr>
          <p:nvPr/>
        </p:nvSpPr>
        <p:spPr bwMode="auto">
          <a:xfrm>
            <a:off x="917575" y="4819650"/>
            <a:ext cx="24034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dirty="0">
                <a:solidFill>
                  <a:schemeClr val="tx1">
                    <a:lumMod val="65000"/>
                    <a:lumOff val="35000"/>
                  </a:schemeClr>
                </a:solidFill>
                <a:latin typeface="Arial" charset="0"/>
              </a:rPr>
              <a:t>augmenter la </a:t>
            </a:r>
            <a:r>
              <a:rPr lang="en-US" sz="1800" dirty="0" err="1">
                <a:solidFill>
                  <a:schemeClr val="tx1">
                    <a:lumMod val="65000"/>
                    <a:lumOff val="35000"/>
                  </a:schemeClr>
                </a:solidFill>
                <a:latin typeface="Arial" charset="0"/>
              </a:rPr>
              <a:t>visibilité</a:t>
            </a:r>
            <a:br>
              <a:rPr lang="en-US" sz="1800" dirty="0">
                <a:solidFill>
                  <a:schemeClr val="tx1">
                    <a:lumMod val="65000"/>
                    <a:lumOff val="35000"/>
                  </a:schemeClr>
                </a:solidFill>
                <a:latin typeface="Arial" charset="0"/>
              </a:rPr>
            </a:br>
            <a:r>
              <a:rPr lang="en-US" sz="1800" dirty="0">
                <a:solidFill>
                  <a:schemeClr val="tx1">
                    <a:lumMod val="65000"/>
                    <a:lumOff val="35000"/>
                  </a:schemeClr>
                </a:solidFill>
                <a:latin typeface="Arial" charset="0"/>
              </a:rPr>
              <a:t>de </a:t>
            </a:r>
            <a:r>
              <a:rPr lang="en-US" sz="1800" dirty="0" err="1">
                <a:solidFill>
                  <a:schemeClr val="tx1">
                    <a:lumMod val="65000"/>
                    <a:lumOff val="35000"/>
                  </a:schemeClr>
                </a:solidFill>
                <a:latin typeface="Arial" charset="0"/>
              </a:rPr>
              <a:t>l’organisation</a:t>
            </a:r>
            <a:endParaRPr lang="en-US" sz="1800" dirty="0">
              <a:solidFill>
                <a:schemeClr val="tx1">
                  <a:lumMod val="65000"/>
                  <a:lumOff val="35000"/>
                </a:schemeClr>
              </a:solidFill>
              <a:latin typeface="Arial" charset="0"/>
            </a:endParaRPr>
          </a:p>
        </p:txBody>
      </p:sp>
      <p:sp>
        <p:nvSpPr>
          <p:cNvPr id="73731" name="ZoneTexte 4"/>
          <p:cNvSpPr txBox="1">
            <a:spLocks noChangeArrowheads="1"/>
          </p:cNvSpPr>
          <p:nvPr/>
        </p:nvSpPr>
        <p:spPr bwMode="auto">
          <a:xfrm rot="-888293">
            <a:off x="4313238" y="5353735"/>
            <a:ext cx="39163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err="1">
                <a:solidFill>
                  <a:schemeClr val="tx1">
                    <a:lumMod val="65000"/>
                    <a:lumOff val="35000"/>
                  </a:schemeClr>
                </a:solidFill>
                <a:latin typeface="Arial" charset="0"/>
              </a:rPr>
              <a:t>positionner</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l’organisation</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en</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tant</a:t>
            </a:r>
            <a:r>
              <a:rPr lang="en-US" sz="1800">
                <a:solidFill>
                  <a:schemeClr val="tx1">
                    <a:lumMod val="65000"/>
                    <a:lumOff val="35000"/>
                  </a:schemeClr>
                </a:solidFill>
                <a:latin typeface="Arial" charset="0"/>
              </a:rPr>
              <a:t> </a:t>
            </a:r>
            <a:br>
              <a:rPr lang="en-US" sz="1800">
                <a:solidFill>
                  <a:schemeClr val="tx1">
                    <a:lumMod val="65000"/>
                    <a:lumOff val="35000"/>
                  </a:schemeClr>
                </a:solidFill>
                <a:latin typeface="Arial" charset="0"/>
              </a:rPr>
            </a:br>
            <a:r>
              <a:rPr lang="en-US" sz="1800" err="1">
                <a:solidFill>
                  <a:schemeClr val="tx1">
                    <a:lumMod val="65000"/>
                    <a:lumOff val="35000"/>
                  </a:schemeClr>
                </a:solidFill>
                <a:latin typeface="Arial" charset="0"/>
              </a:rPr>
              <a:t>qu’acteur</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majeur</a:t>
            </a:r>
            <a:r>
              <a:rPr lang="en-US" sz="1800">
                <a:solidFill>
                  <a:schemeClr val="tx1">
                    <a:lumMod val="65000"/>
                    <a:lumOff val="35000"/>
                  </a:schemeClr>
                </a:solidFill>
                <a:latin typeface="Arial" charset="0"/>
              </a:rPr>
              <a:t> au </a:t>
            </a:r>
            <a:r>
              <a:rPr lang="en-US" sz="1800" err="1">
                <a:solidFill>
                  <a:schemeClr val="tx1">
                    <a:lumMod val="65000"/>
                    <a:lumOff val="35000"/>
                  </a:schemeClr>
                </a:solidFill>
                <a:latin typeface="Arial" charset="0"/>
              </a:rPr>
              <a:t>niveau</a:t>
            </a:r>
            <a:r>
              <a:rPr lang="en-US" sz="1800">
                <a:solidFill>
                  <a:schemeClr val="tx1">
                    <a:lumMod val="65000"/>
                    <a:lumOff val="35000"/>
                  </a:schemeClr>
                </a:solidFill>
                <a:latin typeface="Arial" charset="0"/>
              </a:rPr>
              <a:t> national</a:t>
            </a:r>
          </a:p>
        </p:txBody>
      </p:sp>
      <p:sp>
        <p:nvSpPr>
          <p:cNvPr id="73732" name="ZoneTexte 5"/>
          <p:cNvSpPr txBox="1">
            <a:spLocks noChangeArrowheads="1"/>
          </p:cNvSpPr>
          <p:nvPr/>
        </p:nvSpPr>
        <p:spPr bwMode="auto">
          <a:xfrm rot="1488304">
            <a:off x="4956175" y="2008188"/>
            <a:ext cx="2595563"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dirty="0" err="1">
                <a:solidFill>
                  <a:schemeClr val="tx1">
                    <a:lumMod val="65000"/>
                    <a:lumOff val="35000"/>
                  </a:schemeClr>
                </a:solidFill>
                <a:latin typeface="Arial" charset="0"/>
              </a:rPr>
              <a:t>diminuer</a:t>
            </a:r>
            <a:r>
              <a:rPr lang="en-US" sz="1800" dirty="0">
                <a:solidFill>
                  <a:schemeClr val="tx1">
                    <a:lumMod val="65000"/>
                    <a:lumOff val="35000"/>
                  </a:schemeClr>
                </a:solidFill>
                <a:latin typeface="Arial" charset="0"/>
              </a:rPr>
              <a:t> les </a:t>
            </a:r>
          </a:p>
          <a:p>
            <a:pPr algn="ctr" eaLnBrk="1" hangingPunct="1">
              <a:spcBef>
                <a:spcPct val="20000"/>
              </a:spcBef>
              <a:buClr>
                <a:srgbClr val="FF5050"/>
              </a:buClr>
            </a:pPr>
            <a:r>
              <a:rPr lang="en-US" sz="1800" dirty="0">
                <a:solidFill>
                  <a:schemeClr val="tx1">
                    <a:lumMod val="65000"/>
                    <a:lumOff val="35000"/>
                  </a:schemeClr>
                </a:solidFill>
                <a:latin typeface="Arial" charset="0"/>
              </a:rPr>
              <a:t>charges </a:t>
            </a:r>
            <a:r>
              <a:rPr lang="en-US" sz="1800" dirty="0" err="1">
                <a:solidFill>
                  <a:schemeClr val="tx1">
                    <a:lumMod val="65000"/>
                    <a:lumOff val="35000"/>
                  </a:schemeClr>
                </a:solidFill>
                <a:latin typeface="Arial" charset="0"/>
              </a:rPr>
              <a:t>d’exploitations</a:t>
            </a:r>
            <a:endParaRPr lang="en-US" sz="1800" dirty="0">
              <a:solidFill>
                <a:schemeClr val="tx1">
                  <a:lumMod val="65000"/>
                  <a:lumOff val="35000"/>
                </a:schemeClr>
              </a:solidFill>
              <a:latin typeface="Arial" charset="0"/>
            </a:endParaRPr>
          </a:p>
        </p:txBody>
      </p:sp>
      <p:sp>
        <p:nvSpPr>
          <p:cNvPr id="73733" name="ZoneTexte 6"/>
          <p:cNvSpPr txBox="1">
            <a:spLocks noChangeArrowheads="1"/>
          </p:cNvSpPr>
          <p:nvPr/>
        </p:nvSpPr>
        <p:spPr bwMode="auto">
          <a:xfrm rot="995101">
            <a:off x="3494088" y="3833813"/>
            <a:ext cx="2376487"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dirty="0" err="1">
                <a:solidFill>
                  <a:schemeClr val="tx1">
                    <a:lumMod val="65000"/>
                    <a:lumOff val="35000"/>
                  </a:schemeClr>
                </a:solidFill>
                <a:latin typeface="Arial" charset="0"/>
              </a:rPr>
              <a:t>améliorer</a:t>
            </a:r>
            <a:r>
              <a:rPr lang="en-US" sz="1800" dirty="0">
                <a:solidFill>
                  <a:schemeClr val="tx1">
                    <a:lumMod val="65000"/>
                    <a:lumOff val="35000"/>
                  </a:schemeClr>
                </a:solidFill>
                <a:latin typeface="Arial" charset="0"/>
              </a:rPr>
              <a:t> </a:t>
            </a:r>
          </a:p>
          <a:p>
            <a:pPr algn="ctr" eaLnBrk="1" hangingPunct="1">
              <a:spcBef>
                <a:spcPct val="20000"/>
              </a:spcBef>
              <a:buClr>
                <a:srgbClr val="FF5050"/>
              </a:buClr>
            </a:pPr>
            <a:r>
              <a:rPr lang="en-US" sz="1800" dirty="0">
                <a:solidFill>
                  <a:schemeClr val="tx1">
                    <a:lumMod val="65000"/>
                    <a:lumOff val="35000"/>
                  </a:schemeClr>
                </a:solidFill>
                <a:latin typeface="Arial" charset="0"/>
              </a:rPr>
              <a:t>le service aux clients</a:t>
            </a:r>
          </a:p>
        </p:txBody>
      </p:sp>
      <p:sp>
        <p:nvSpPr>
          <p:cNvPr id="73734" name="ZoneTexte 3"/>
          <p:cNvSpPr txBox="1">
            <a:spLocks noChangeArrowheads="1"/>
          </p:cNvSpPr>
          <p:nvPr/>
        </p:nvSpPr>
        <p:spPr bwMode="auto">
          <a:xfrm>
            <a:off x="6021388" y="3563938"/>
            <a:ext cx="415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rgbClr val="FF5050"/>
              </a:buClr>
            </a:pPr>
            <a:r>
              <a:rPr lang="en-US" sz="1800">
                <a:solidFill>
                  <a:schemeClr val="tx1">
                    <a:lumMod val="65000"/>
                    <a:lumOff val="35000"/>
                  </a:schemeClr>
                </a:solidFill>
                <a:latin typeface="Arial" charset="0"/>
              </a:rPr>
              <a:t>…</a:t>
            </a:r>
          </a:p>
        </p:txBody>
      </p:sp>
      <p:sp>
        <p:nvSpPr>
          <p:cNvPr id="73735" name="ZoneTexte 8"/>
          <p:cNvSpPr txBox="1">
            <a:spLocks noChangeArrowheads="1"/>
          </p:cNvSpPr>
          <p:nvPr/>
        </p:nvSpPr>
        <p:spPr bwMode="auto">
          <a:xfrm rot="-906447">
            <a:off x="3594100" y="5135563"/>
            <a:ext cx="4143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rgbClr val="FF5050"/>
              </a:buClr>
            </a:pPr>
            <a:r>
              <a:rPr lang="en-US" sz="1800">
                <a:solidFill>
                  <a:schemeClr val="tx1">
                    <a:lumMod val="65000"/>
                    <a:lumOff val="35000"/>
                  </a:schemeClr>
                </a:solidFill>
                <a:latin typeface="Arial" charset="0"/>
              </a:rPr>
              <a:t>…</a:t>
            </a:r>
          </a:p>
        </p:txBody>
      </p:sp>
      <p:sp>
        <p:nvSpPr>
          <p:cNvPr id="73736" name="Rectangle 2"/>
          <p:cNvSpPr>
            <a:spLocks noGrp="1" noChangeArrowheads="1"/>
          </p:cNvSpPr>
          <p:nvPr>
            <p:ph type="title"/>
          </p:nvPr>
        </p:nvSpPr>
        <p:spPr/>
        <p:txBody>
          <a:bodyPr/>
          <a:lstStyle/>
          <a:p>
            <a:r>
              <a:rPr lang="fr-CH">
                <a:latin typeface="Arial" charset="0"/>
                <a:ea typeface="ＭＳ Ｐゴシック" charset="0"/>
              </a:rPr>
              <a:t>O</a:t>
            </a:r>
            <a:r>
              <a:rPr lang="fr-CH">
                <a:latin typeface="Arial" charset="0"/>
                <a:ea typeface="ＭＳ Ｐゴシック" charset="0"/>
                <a:cs typeface="ＭＳ Ｐゴシック" charset="0"/>
              </a:rPr>
              <a:t>bjectifs: comment mettre de l'ordre?</a:t>
            </a:r>
          </a:p>
        </p:txBody>
      </p:sp>
    </p:spTree>
    <p:extLst>
      <p:ext uri="{BB962C8B-B14F-4D97-AF65-F5344CB8AC3E}">
        <p14:creationId xmlns:p14="http://schemas.microsoft.com/office/powerpoint/2010/main" val="195565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fr-CH">
                <a:latin typeface="Arial" charset="0"/>
                <a:ea typeface="ＭＳ Ｐゴシック" charset="0"/>
              </a:rPr>
              <a:t>Programme</a:t>
            </a:r>
            <a:endParaRPr lang="fr-FR">
              <a:latin typeface="Arial" charset="0"/>
              <a:ea typeface="ＭＳ Ｐゴシック" charset="0"/>
            </a:endParaRPr>
          </a:p>
        </p:txBody>
      </p:sp>
      <p:sp>
        <p:nvSpPr>
          <p:cNvPr id="7170" name="Rectangle 3"/>
          <p:cNvSpPr>
            <a:spLocks noGrp="1" noChangeArrowheads="1"/>
          </p:cNvSpPr>
          <p:nvPr>
            <p:ph idx="1"/>
          </p:nvPr>
        </p:nvSpPr>
        <p:spPr>
          <a:xfrm>
            <a:off x="433911" y="1059316"/>
            <a:ext cx="7741722" cy="4324108"/>
          </a:xfrm>
        </p:spPr>
        <p:txBody>
          <a:bodyPr/>
          <a:lstStyle/>
          <a:p>
            <a:pPr marL="419100" indent="-419100">
              <a:lnSpc>
                <a:spcPct val="80000"/>
              </a:lnSpc>
              <a:buFontTx/>
              <a:buNone/>
            </a:pPr>
            <a:r>
              <a:rPr lang="fr-CH" sz="2000" b="1">
                <a:latin typeface="Arial" charset="0"/>
                <a:ea typeface="ＭＳ Ｐゴシック" charset="0"/>
              </a:rPr>
              <a:t>1ère journée</a:t>
            </a:r>
          </a:p>
          <a:p>
            <a:pPr marL="419100" indent="-419100">
              <a:lnSpc>
                <a:spcPct val="80000"/>
              </a:lnSpc>
              <a:buFontTx/>
              <a:buNone/>
            </a:pPr>
            <a:r>
              <a:rPr lang="fr-CH" sz="1800">
                <a:latin typeface="Arial" charset="0"/>
                <a:ea typeface="ＭＳ Ｐゴシック" charset="0"/>
              </a:rPr>
              <a:t>Vue d'ensemble</a:t>
            </a:r>
          </a:p>
          <a:p>
            <a:pPr marL="419100" indent="-419100">
              <a:lnSpc>
                <a:spcPct val="80000"/>
              </a:lnSpc>
              <a:buFontTx/>
              <a:buNone/>
            </a:pPr>
            <a:r>
              <a:rPr lang="fr-CH" sz="1800">
                <a:latin typeface="Arial" charset="0"/>
                <a:ea typeface="ＭＳ Ｐゴシック" charset="0"/>
              </a:rPr>
              <a:t>Avant-projet</a:t>
            </a:r>
          </a:p>
          <a:p>
            <a:pPr lvl="1">
              <a:lnSpc>
                <a:spcPct val="80000"/>
              </a:lnSpc>
            </a:pPr>
            <a:r>
              <a:rPr lang="fr-CH" sz="1600">
                <a:latin typeface="Arial" charset="0"/>
                <a:ea typeface="ＭＳ Ｐゴシック" charset="0"/>
              </a:rPr>
              <a:t>Théorie</a:t>
            </a:r>
          </a:p>
          <a:p>
            <a:pPr lvl="1">
              <a:lnSpc>
                <a:spcPct val="80000"/>
              </a:lnSpc>
            </a:pPr>
            <a:r>
              <a:rPr lang="fr-CH" sz="1600">
                <a:latin typeface="Arial" charset="0"/>
                <a:ea typeface="ＭＳ Ｐゴシック" charset="0"/>
              </a:rPr>
              <a:t>Simulation</a:t>
            </a:r>
          </a:p>
          <a:p>
            <a:pPr lvl="1">
              <a:lnSpc>
                <a:spcPct val="80000"/>
              </a:lnSpc>
            </a:pPr>
            <a:endParaRPr lang="fr-CH" sz="2000" b="1">
              <a:latin typeface="Arial" charset="0"/>
              <a:ea typeface="ＭＳ Ｐゴシック" charset="0"/>
            </a:endParaRPr>
          </a:p>
          <a:p>
            <a:pPr marL="419100" indent="-419100">
              <a:lnSpc>
                <a:spcPct val="80000"/>
              </a:lnSpc>
              <a:buFontTx/>
              <a:buNone/>
            </a:pPr>
            <a:r>
              <a:rPr lang="fr-CH" sz="2000" b="1">
                <a:latin typeface="Arial" charset="0"/>
                <a:ea typeface="ＭＳ Ｐゴシック" charset="0"/>
              </a:rPr>
              <a:t>2ème journée</a:t>
            </a:r>
          </a:p>
          <a:p>
            <a:pPr marL="419100" indent="-419100">
              <a:lnSpc>
                <a:spcPct val="80000"/>
              </a:lnSpc>
              <a:buFontTx/>
              <a:buNone/>
            </a:pPr>
            <a:r>
              <a:rPr lang="fr-CH" sz="1800">
                <a:latin typeface="Arial" charset="0"/>
                <a:ea typeface="ＭＳ Ｐゴシック" charset="0"/>
              </a:rPr>
              <a:t>Planification</a:t>
            </a:r>
          </a:p>
          <a:p>
            <a:pPr lvl="1">
              <a:lnSpc>
                <a:spcPct val="80000"/>
              </a:lnSpc>
            </a:pPr>
            <a:r>
              <a:rPr lang="fr-CH" sz="1600">
                <a:latin typeface="Arial" charset="0"/>
                <a:ea typeface="ＭＳ Ｐゴシック" charset="0"/>
              </a:rPr>
              <a:t>Théorie</a:t>
            </a:r>
          </a:p>
          <a:p>
            <a:pPr lvl="1">
              <a:lnSpc>
                <a:spcPct val="80000"/>
              </a:lnSpc>
            </a:pPr>
            <a:r>
              <a:rPr lang="fr-CH" sz="1600">
                <a:latin typeface="Arial" charset="0"/>
                <a:ea typeface="ＭＳ Ｐゴシック" charset="0"/>
              </a:rPr>
              <a:t>Simulation</a:t>
            </a:r>
          </a:p>
          <a:p>
            <a:pPr lvl="1">
              <a:lnSpc>
                <a:spcPct val="80000"/>
              </a:lnSpc>
            </a:pPr>
            <a:endParaRPr lang="fr-CH" sz="2000" b="1">
              <a:latin typeface="Arial" charset="0"/>
              <a:ea typeface="ＭＳ Ｐゴシック" charset="0"/>
            </a:endParaRPr>
          </a:p>
          <a:p>
            <a:pPr marL="419100" indent="-419100">
              <a:lnSpc>
                <a:spcPct val="80000"/>
              </a:lnSpc>
              <a:buFontTx/>
              <a:buNone/>
            </a:pPr>
            <a:r>
              <a:rPr lang="fr-CH" sz="2000" b="1">
                <a:latin typeface="Arial" charset="0"/>
                <a:ea typeface="ＭＳ Ｐゴシック" charset="0"/>
              </a:rPr>
              <a:t>3</a:t>
            </a:r>
            <a:r>
              <a:rPr lang="fr-CH" sz="2000" b="1" baseline="30000">
                <a:latin typeface="Arial" charset="0"/>
                <a:ea typeface="ＭＳ Ｐゴシック" charset="0"/>
              </a:rPr>
              <a:t>ème</a:t>
            </a:r>
            <a:r>
              <a:rPr lang="fr-CH" sz="2000" b="1">
                <a:latin typeface="Arial" charset="0"/>
                <a:ea typeface="ＭＳ Ｐゴシック" charset="0"/>
              </a:rPr>
              <a:t> journée</a:t>
            </a:r>
          </a:p>
          <a:p>
            <a:pPr marL="419100" indent="-419100">
              <a:lnSpc>
                <a:spcPct val="80000"/>
              </a:lnSpc>
              <a:buFontTx/>
              <a:buNone/>
            </a:pPr>
            <a:r>
              <a:rPr lang="fr-CH" sz="1800">
                <a:latin typeface="Arial" charset="0"/>
                <a:ea typeface="ＭＳ Ｐゴシック" charset="0"/>
              </a:rPr>
              <a:t>Réalisation et clôture</a:t>
            </a:r>
          </a:p>
          <a:p>
            <a:pPr lvl="1">
              <a:lnSpc>
                <a:spcPct val="80000"/>
              </a:lnSpc>
            </a:pPr>
            <a:r>
              <a:rPr lang="fr-CH" sz="1600">
                <a:latin typeface="Arial" charset="0"/>
                <a:ea typeface="ＭＳ Ｐゴシック" charset="0"/>
              </a:rPr>
              <a:t>Théorie</a:t>
            </a:r>
          </a:p>
          <a:p>
            <a:pPr lvl="1">
              <a:lnSpc>
                <a:spcPct val="80000"/>
              </a:lnSpc>
            </a:pPr>
            <a:r>
              <a:rPr lang="fr-CH" sz="1600">
                <a:latin typeface="Arial" charset="0"/>
                <a:ea typeface="ＭＳ Ｐゴシック" charset="0"/>
              </a:rPr>
              <a:t>Simulation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p:txBody>
          <a:bodyPr/>
          <a:lstStyle/>
          <a:p>
            <a:r>
              <a:rPr lang="fr-FR">
                <a:latin typeface="Arial" charset="0"/>
                <a:ea typeface="ＭＳ Ｐゴシック" charset="0"/>
                <a:cs typeface="ＭＳ Ｐゴシック" charset="0"/>
              </a:rPr>
              <a:t>Hiérarchiser les objectifs</a:t>
            </a:r>
          </a:p>
        </p:txBody>
      </p:sp>
      <p:sp>
        <p:nvSpPr>
          <p:cNvPr id="75778" name="ZoneTexte 3"/>
          <p:cNvSpPr txBox="1">
            <a:spLocks noChangeArrowheads="1"/>
          </p:cNvSpPr>
          <p:nvPr/>
        </p:nvSpPr>
        <p:spPr bwMode="auto">
          <a:xfrm>
            <a:off x="448401" y="309403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dirty="0">
                <a:solidFill>
                  <a:schemeClr val="tx1">
                    <a:lumMod val="65000"/>
                    <a:lumOff val="35000"/>
                  </a:schemeClr>
                </a:solidFill>
                <a:latin typeface="Arial" charset="0"/>
                <a:cs typeface="Arial" charset="0"/>
              </a:rPr>
              <a:t>Objectifs spécifiques</a:t>
            </a:r>
          </a:p>
          <a:p>
            <a:r>
              <a:rPr lang="fr-FR" sz="1800" dirty="0">
                <a:solidFill>
                  <a:schemeClr val="tx1">
                    <a:lumMod val="65000"/>
                    <a:lumOff val="35000"/>
                  </a:schemeClr>
                </a:solidFill>
                <a:latin typeface="Arial" charset="0"/>
                <a:cs typeface="Arial" charset="0"/>
              </a:rPr>
              <a:t>Avantages directs générés par le projet</a:t>
            </a:r>
          </a:p>
        </p:txBody>
      </p:sp>
      <p:sp>
        <p:nvSpPr>
          <p:cNvPr id="75779" name="ZoneTexte 4"/>
          <p:cNvSpPr txBox="1">
            <a:spLocks noChangeArrowheads="1"/>
          </p:cNvSpPr>
          <p:nvPr/>
        </p:nvSpPr>
        <p:spPr bwMode="auto">
          <a:xfrm>
            <a:off x="448401" y="1433513"/>
            <a:ext cx="3859213" cy="125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99"/>
              </a:buClr>
            </a:pPr>
            <a:r>
              <a:rPr lang="fr-FR" sz="1800" b="1" dirty="0">
                <a:solidFill>
                  <a:schemeClr val="tx1">
                    <a:lumMod val="65000"/>
                    <a:lumOff val="35000"/>
                  </a:schemeClr>
                </a:solidFill>
                <a:latin typeface="Arial" charset="0"/>
              </a:rPr>
              <a:t>Objectifs globaux</a:t>
            </a:r>
          </a:p>
          <a:p>
            <a:pPr>
              <a:spcBef>
                <a:spcPct val="20000"/>
              </a:spcBef>
              <a:buClr>
                <a:srgbClr val="000099"/>
              </a:buClr>
            </a:pPr>
            <a:r>
              <a:rPr lang="fr-FR" sz="1800" dirty="0">
                <a:solidFill>
                  <a:schemeClr val="tx1">
                    <a:lumMod val="65000"/>
                    <a:lumOff val="35000"/>
                  </a:schemeClr>
                </a:solidFill>
                <a:latin typeface="Arial" charset="0"/>
              </a:rPr>
              <a:t>Contribution du projet à un programme, une stratégie générale</a:t>
            </a:r>
          </a:p>
          <a:p>
            <a:endParaRPr lang="fr-FR" sz="1800" dirty="0">
              <a:solidFill>
                <a:schemeClr val="tx1">
                  <a:lumMod val="65000"/>
                  <a:lumOff val="35000"/>
                </a:schemeClr>
              </a:solidFill>
            </a:endParaRPr>
          </a:p>
        </p:txBody>
      </p:sp>
      <p:sp>
        <p:nvSpPr>
          <p:cNvPr id="75780" name="ZoneTexte 5"/>
          <p:cNvSpPr txBox="1">
            <a:spLocks noChangeArrowheads="1"/>
          </p:cNvSpPr>
          <p:nvPr/>
        </p:nvSpPr>
        <p:spPr bwMode="auto">
          <a:xfrm>
            <a:off x="448401" y="484028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dirty="0">
                <a:solidFill>
                  <a:schemeClr val="tx1">
                    <a:lumMod val="65000"/>
                    <a:lumOff val="35000"/>
                  </a:schemeClr>
                </a:solidFill>
                <a:latin typeface="Arial" charset="0"/>
                <a:cs typeface="Arial" charset="0"/>
              </a:rPr>
              <a:t>Résultats</a:t>
            </a:r>
          </a:p>
          <a:p>
            <a:r>
              <a:rPr lang="fr-FR" sz="1800" dirty="0">
                <a:solidFill>
                  <a:schemeClr val="tx1">
                    <a:lumMod val="65000"/>
                    <a:lumOff val="35000"/>
                  </a:schemeClr>
                </a:solidFill>
                <a:latin typeface="Arial" charset="0"/>
                <a:cs typeface="Arial" charset="0"/>
              </a:rPr>
              <a:t>Produit / service réalisé par le projet</a:t>
            </a:r>
          </a:p>
        </p:txBody>
      </p:sp>
      <p:cxnSp>
        <p:nvCxnSpPr>
          <p:cNvPr id="75781" name="Connecteur droit avec flèche 7"/>
          <p:cNvCxnSpPr>
            <a:cxnSpLocks noChangeShapeType="1"/>
          </p:cNvCxnSpPr>
          <p:nvPr/>
        </p:nvCxnSpPr>
        <p:spPr bwMode="auto">
          <a:xfrm>
            <a:off x="1272314" y="2562225"/>
            <a:ext cx="0" cy="344488"/>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75782" name="Connecteur droit avec flèche 8"/>
          <p:cNvCxnSpPr>
            <a:cxnSpLocks noChangeShapeType="1"/>
          </p:cNvCxnSpPr>
          <p:nvPr/>
        </p:nvCxnSpPr>
        <p:spPr bwMode="auto">
          <a:xfrm>
            <a:off x="1272314" y="4157663"/>
            <a:ext cx="0" cy="344487"/>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8" name="Grouper 7"/>
          <p:cNvGrpSpPr/>
          <p:nvPr/>
        </p:nvGrpSpPr>
        <p:grpSpPr>
          <a:xfrm>
            <a:off x="4595813" y="1804988"/>
            <a:ext cx="4125912" cy="4021137"/>
            <a:chOff x="4875213" y="1804988"/>
            <a:chExt cx="3716337" cy="4021137"/>
          </a:xfrm>
        </p:grpSpPr>
        <p:cxnSp>
          <p:nvCxnSpPr>
            <p:cNvPr id="75783" name="Connecteur droit 2"/>
            <p:cNvCxnSpPr>
              <a:cxnSpLocks noChangeShapeType="1"/>
            </p:cNvCxnSpPr>
            <p:nvPr/>
          </p:nvCxnSpPr>
          <p:spPr bwMode="auto">
            <a:xfrm>
              <a:off x="4875213" y="2363788"/>
              <a:ext cx="3716337" cy="0"/>
            </a:xfrm>
            <a:prstGeom prst="line">
              <a:avLst/>
            </a:prstGeom>
            <a:noFill/>
            <a:ln w="9525">
              <a:solidFill>
                <a:schemeClr val="tx1"/>
              </a:solidFill>
              <a:round/>
              <a:headEnd/>
              <a:tailEnd/>
            </a:ln>
          </p:spPr>
        </p:cxnSp>
        <p:cxnSp>
          <p:nvCxnSpPr>
            <p:cNvPr id="75784" name="Connecteur droit 10"/>
            <p:cNvCxnSpPr>
              <a:cxnSpLocks noChangeShapeType="1"/>
            </p:cNvCxnSpPr>
            <p:nvPr/>
          </p:nvCxnSpPr>
          <p:spPr bwMode="auto">
            <a:xfrm>
              <a:off x="4875213" y="1804988"/>
              <a:ext cx="3716337" cy="0"/>
            </a:xfrm>
            <a:prstGeom prst="line">
              <a:avLst/>
            </a:prstGeom>
            <a:noFill/>
            <a:ln w="9525">
              <a:solidFill>
                <a:schemeClr val="tx1"/>
              </a:solidFill>
              <a:round/>
              <a:headEnd/>
              <a:tailEnd/>
            </a:ln>
          </p:spPr>
        </p:cxnSp>
        <p:cxnSp>
          <p:nvCxnSpPr>
            <p:cNvPr id="75785" name="Connecteur droit 11"/>
            <p:cNvCxnSpPr>
              <a:cxnSpLocks noChangeShapeType="1"/>
            </p:cNvCxnSpPr>
            <p:nvPr/>
          </p:nvCxnSpPr>
          <p:spPr bwMode="auto">
            <a:xfrm>
              <a:off x="4875213" y="4043363"/>
              <a:ext cx="3716337" cy="0"/>
            </a:xfrm>
            <a:prstGeom prst="line">
              <a:avLst/>
            </a:prstGeom>
            <a:noFill/>
            <a:ln w="9525">
              <a:solidFill>
                <a:schemeClr val="tx1"/>
              </a:solidFill>
              <a:round/>
              <a:headEnd/>
              <a:tailEnd/>
            </a:ln>
          </p:spPr>
        </p:cxnSp>
        <p:cxnSp>
          <p:nvCxnSpPr>
            <p:cNvPr id="75786" name="Connecteur droit 12"/>
            <p:cNvCxnSpPr>
              <a:cxnSpLocks noChangeShapeType="1"/>
            </p:cNvCxnSpPr>
            <p:nvPr/>
          </p:nvCxnSpPr>
          <p:spPr bwMode="auto">
            <a:xfrm>
              <a:off x="4875213" y="3482975"/>
              <a:ext cx="3716337" cy="0"/>
            </a:xfrm>
            <a:prstGeom prst="line">
              <a:avLst/>
            </a:prstGeom>
            <a:noFill/>
            <a:ln w="9525">
              <a:solidFill>
                <a:schemeClr val="tx1"/>
              </a:solidFill>
              <a:round/>
              <a:headEnd/>
              <a:tailEnd/>
            </a:ln>
          </p:spPr>
        </p:cxnSp>
        <p:cxnSp>
          <p:nvCxnSpPr>
            <p:cNvPr id="75787" name="Connecteur droit 13"/>
            <p:cNvCxnSpPr>
              <a:cxnSpLocks noChangeShapeType="1"/>
            </p:cNvCxnSpPr>
            <p:nvPr/>
          </p:nvCxnSpPr>
          <p:spPr bwMode="auto">
            <a:xfrm>
              <a:off x="4875213" y="5826125"/>
              <a:ext cx="3716337" cy="0"/>
            </a:xfrm>
            <a:prstGeom prst="line">
              <a:avLst/>
            </a:prstGeom>
            <a:noFill/>
            <a:ln w="9525">
              <a:solidFill>
                <a:schemeClr val="tx1"/>
              </a:solidFill>
              <a:round/>
              <a:headEnd/>
              <a:tailEnd/>
            </a:ln>
          </p:spPr>
        </p:cxnSp>
        <p:cxnSp>
          <p:nvCxnSpPr>
            <p:cNvPr id="75788" name="Connecteur droit 14"/>
            <p:cNvCxnSpPr>
              <a:cxnSpLocks noChangeShapeType="1"/>
            </p:cNvCxnSpPr>
            <p:nvPr/>
          </p:nvCxnSpPr>
          <p:spPr bwMode="auto">
            <a:xfrm>
              <a:off x="4875213" y="5267325"/>
              <a:ext cx="3716337" cy="0"/>
            </a:xfrm>
            <a:prstGeom prst="line">
              <a:avLst/>
            </a:prstGeom>
            <a:noFill/>
            <a:ln w="9525">
              <a:solidFill>
                <a:schemeClr val="tx1"/>
              </a:solidFill>
              <a:round/>
              <a:headEnd/>
              <a:tailEnd/>
            </a:ln>
          </p:spPr>
        </p:cxnSp>
      </p:grpSp>
    </p:spTree>
    <p:extLst>
      <p:ext uri="{BB962C8B-B14F-4D97-AF65-F5344CB8AC3E}">
        <p14:creationId xmlns:p14="http://schemas.microsoft.com/office/powerpoint/2010/main" val="146737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p:txBody>
          <a:bodyPr/>
          <a:lstStyle/>
          <a:p>
            <a:r>
              <a:rPr lang="fr-FR">
                <a:latin typeface="Arial" charset="0"/>
                <a:ea typeface="ＭＳ Ｐゴシック" charset="0"/>
              </a:rPr>
              <a:t>Sens de la d</a:t>
            </a:r>
            <a:r>
              <a:rPr lang="fr-FR">
                <a:latin typeface="Arial" charset="0"/>
                <a:ea typeface="ＭＳ Ｐゴシック" charset="0"/>
                <a:cs typeface="ＭＳ Ｐゴシック" charset="0"/>
              </a:rPr>
              <a:t>émarche</a:t>
            </a:r>
          </a:p>
        </p:txBody>
      </p:sp>
      <p:sp>
        <p:nvSpPr>
          <p:cNvPr id="75778" name="ZoneTexte 3"/>
          <p:cNvSpPr txBox="1">
            <a:spLocks noChangeArrowheads="1"/>
          </p:cNvSpPr>
          <p:nvPr/>
        </p:nvSpPr>
        <p:spPr bwMode="auto">
          <a:xfrm>
            <a:off x="543937" y="309403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a:solidFill>
                  <a:schemeClr val="tx1">
                    <a:lumMod val="65000"/>
                    <a:lumOff val="35000"/>
                  </a:schemeClr>
                </a:solidFill>
                <a:latin typeface="Arial" charset="0"/>
                <a:cs typeface="Arial" charset="0"/>
              </a:rPr>
              <a:t>Objectifs spécifiques</a:t>
            </a:r>
          </a:p>
          <a:p>
            <a:r>
              <a:rPr lang="fr-FR" sz="1800">
                <a:solidFill>
                  <a:schemeClr val="tx1">
                    <a:lumMod val="65000"/>
                    <a:lumOff val="35000"/>
                  </a:schemeClr>
                </a:solidFill>
                <a:latin typeface="Arial" charset="0"/>
                <a:cs typeface="Arial" charset="0"/>
              </a:rPr>
              <a:t>Avantages directs générés par le projet</a:t>
            </a:r>
          </a:p>
        </p:txBody>
      </p:sp>
      <p:sp>
        <p:nvSpPr>
          <p:cNvPr id="75779" name="ZoneTexte 4"/>
          <p:cNvSpPr txBox="1">
            <a:spLocks noChangeArrowheads="1"/>
          </p:cNvSpPr>
          <p:nvPr/>
        </p:nvSpPr>
        <p:spPr bwMode="auto">
          <a:xfrm>
            <a:off x="543937" y="1433513"/>
            <a:ext cx="3859213" cy="125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99"/>
              </a:buClr>
            </a:pPr>
            <a:r>
              <a:rPr lang="fr-FR" sz="1800" b="1">
                <a:solidFill>
                  <a:schemeClr val="tx1">
                    <a:lumMod val="65000"/>
                    <a:lumOff val="35000"/>
                  </a:schemeClr>
                </a:solidFill>
                <a:latin typeface="Arial" charset="0"/>
              </a:rPr>
              <a:t>Objectifs globaux</a:t>
            </a:r>
          </a:p>
          <a:p>
            <a:pPr>
              <a:spcBef>
                <a:spcPct val="20000"/>
              </a:spcBef>
              <a:buClr>
                <a:srgbClr val="000099"/>
              </a:buClr>
            </a:pPr>
            <a:r>
              <a:rPr lang="fr-FR" sz="1800">
                <a:solidFill>
                  <a:schemeClr val="tx1">
                    <a:lumMod val="65000"/>
                    <a:lumOff val="35000"/>
                  </a:schemeClr>
                </a:solidFill>
                <a:latin typeface="Arial" charset="0"/>
              </a:rPr>
              <a:t>Contribution du projet à un programme, une stratégie générale</a:t>
            </a:r>
          </a:p>
          <a:p>
            <a:endParaRPr lang="fr-FR" sz="1800">
              <a:solidFill>
                <a:schemeClr val="tx1">
                  <a:lumMod val="65000"/>
                  <a:lumOff val="35000"/>
                </a:schemeClr>
              </a:solidFill>
            </a:endParaRPr>
          </a:p>
        </p:txBody>
      </p:sp>
      <p:sp>
        <p:nvSpPr>
          <p:cNvPr id="75780" name="ZoneTexte 5"/>
          <p:cNvSpPr txBox="1">
            <a:spLocks noChangeArrowheads="1"/>
          </p:cNvSpPr>
          <p:nvPr/>
        </p:nvSpPr>
        <p:spPr bwMode="auto">
          <a:xfrm>
            <a:off x="543937" y="484028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a:solidFill>
                  <a:schemeClr val="tx1">
                    <a:lumMod val="65000"/>
                    <a:lumOff val="35000"/>
                  </a:schemeClr>
                </a:solidFill>
                <a:latin typeface="Arial" charset="0"/>
                <a:cs typeface="Arial" charset="0"/>
              </a:rPr>
              <a:t>Résultats</a:t>
            </a:r>
          </a:p>
          <a:p>
            <a:r>
              <a:rPr lang="fr-FR" sz="1800">
                <a:solidFill>
                  <a:schemeClr val="tx1">
                    <a:lumMod val="65000"/>
                    <a:lumOff val="35000"/>
                  </a:schemeClr>
                </a:solidFill>
                <a:latin typeface="Arial" charset="0"/>
                <a:cs typeface="Arial" charset="0"/>
              </a:rPr>
              <a:t>Produit / service réalisé par le projet</a:t>
            </a:r>
          </a:p>
        </p:txBody>
      </p:sp>
      <p:cxnSp>
        <p:nvCxnSpPr>
          <p:cNvPr id="75781" name="Connecteur droit avec flèche 7"/>
          <p:cNvCxnSpPr>
            <a:cxnSpLocks noChangeShapeType="1"/>
          </p:cNvCxnSpPr>
          <p:nvPr/>
        </p:nvCxnSpPr>
        <p:spPr bwMode="auto">
          <a:xfrm>
            <a:off x="1367850" y="2562225"/>
            <a:ext cx="0" cy="344488"/>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75782" name="Connecteur droit avec flèche 8"/>
          <p:cNvCxnSpPr>
            <a:cxnSpLocks noChangeShapeType="1"/>
          </p:cNvCxnSpPr>
          <p:nvPr/>
        </p:nvCxnSpPr>
        <p:spPr bwMode="auto">
          <a:xfrm>
            <a:off x="1367850" y="4157663"/>
            <a:ext cx="0" cy="344487"/>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sp>
        <p:nvSpPr>
          <p:cNvPr id="15" name="Rectangle à coins arrondis 14">
            <a:extLst>
              <a:ext uri="{FF2B5EF4-FFF2-40B4-BE49-F238E27FC236}">
                <a16:creationId xmlns:a16="http://schemas.microsoft.com/office/drawing/2014/main" id="{06978E2D-41C6-AF47-BEB2-2BC9754E3053}"/>
              </a:ext>
            </a:extLst>
          </p:cNvPr>
          <p:cNvSpPr/>
          <p:nvPr/>
        </p:nvSpPr>
        <p:spPr bwMode="auto">
          <a:xfrm>
            <a:off x="331393" y="1227075"/>
            <a:ext cx="4125012" cy="2849563"/>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fr-FR" sz="2400" b="0" i="0" u="none" strike="noStrike" cap="none" normalizeH="0" baseline="0">
              <a:ln>
                <a:noFill/>
              </a:ln>
              <a:solidFill>
                <a:schemeClr val="tx1"/>
              </a:solidFill>
              <a:effectLst/>
              <a:latin typeface="Times New Roman" charset="0"/>
            </a:endParaRPr>
          </a:p>
        </p:txBody>
      </p:sp>
      <p:sp>
        <p:nvSpPr>
          <p:cNvPr id="16" name="ZoneTexte 15">
            <a:extLst>
              <a:ext uri="{FF2B5EF4-FFF2-40B4-BE49-F238E27FC236}">
                <a16:creationId xmlns:a16="http://schemas.microsoft.com/office/drawing/2014/main" id="{014D1670-A82A-1043-9E70-38F63A8481EE}"/>
              </a:ext>
            </a:extLst>
          </p:cNvPr>
          <p:cNvSpPr txBox="1"/>
          <p:nvPr/>
        </p:nvSpPr>
        <p:spPr>
          <a:xfrm>
            <a:off x="5646464" y="1784198"/>
            <a:ext cx="2362020" cy="954107"/>
          </a:xfrm>
          <a:prstGeom prst="rect">
            <a:avLst/>
          </a:prstGeom>
          <a:noFill/>
        </p:spPr>
        <p:txBody>
          <a:bodyPr wrap="square" rtlCol="0">
            <a:spAutoFit/>
          </a:bodyPr>
          <a:lstStyle/>
          <a:p>
            <a:r>
              <a:rPr lang="fr-FR" sz="2800" b="1" dirty="0">
                <a:solidFill>
                  <a:srgbClr val="5F5F5F"/>
                </a:solidFill>
                <a:latin typeface="+mj-lt"/>
              </a:rPr>
              <a:t>Pourquoi ?</a:t>
            </a:r>
          </a:p>
          <a:p>
            <a:r>
              <a:rPr lang="fr-FR" sz="2800" b="1">
                <a:solidFill>
                  <a:srgbClr val="5F5F5F"/>
                </a:solidFill>
                <a:latin typeface="+mj-lt"/>
              </a:rPr>
              <a:t>=&gt; Enjeux</a:t>
            </a:r>
            <a:endParaRPr lang="fr-FR" sz="2800" b="1" dirty="0">
              <a:solidFill>
                <a:srgbClr val="5F5F5F"/>
              </a:solidFill>
              <a:latin typeface="+mj-lt"/>
            </a:endParaRPr>
          </a:p>
        </p:txBody>
      </p:sp>
      <p:sp>
        <p:nvSpPr>
          <p:cNvPr id="17" name="Rectangle à coins arrondis 16">
            <a:extLst>
              <a:ext uri="{FF2B5EF4-FFF2-40B4-BE49-F238E27FC236}">
                <a16:creationId xmlns:a16="http://schemas.microsoft.com/office/drawing/2014/main" id="{8239780A-BEA5-C340-A98D-BC8B22AF83DD}"/>
              </a:ext>
            </a:extLst>
          </p:cNvPr>
          <p:cNvSpPr/>
          <p:nvPr/>
        </p:nvSpPr>
        <p:spPr bwMode="auto">
          <a:xfrm>
            <a:off x="413036" y="4502149"/>
            <a:ext cx="4043370" cy="1618871"/>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fr-FR" sz="2400" b="0" i="0" u="none" strike="noStrike" cap="none" normalizeH="0" baseline="0">
              <a:ln>
                <a:noFill/>
              </a:ln>
              <a:solidFill>
                <a:schemeClr val="tx1"/>
              </a:solidFill>
              <a:effectLst/>
              <a:latin typeface="Times New Roman" charset="0"/>
            </a:endParaRPr>
          </a:p>
        </p:txBody>
      </p:sp>
      <p:sp>
        <p:nvSpPr>
          <p:cNvPr id="18" name="ZoneTexte 17">
            <a:extLst>
              <a:ext uri="{FF2B5EF4-FFF2-40B4-BE49-F238E27FC236}">
                <a16:creationId xmlns:a16="http://schemas.microsoft.com/office/drawing/2014/main" id="{24794C5B-E62F-AD4F-B638-3348E6BAA414}"/>
              </a:ext>
            </a:extLst>
          </p:cNvPr>
          <p:cNvSpPr txBox="1"/>
          <p:nvPr/>
        </p:nvSpPr>
        <p:spPr>
          <a:xfrm>
            <a:off x="4802917" y="5049974"/>
            <a:ext cx="1486504" cy="523220"/>
          </a:xfrm>
          <a:prstGeom prst="rect">
            <a:avLst/>
          </a:prstGeom>
          <a:noFill/>
        </p:spPr>
        <p:txBody>
          <a:bodyPr wrap="square" rtlCol="0">
            <a:spAutoFit/>
          </a:bodyPr>
          <a:lstStyle/>
          <a:p>
            <a:r>
              <a:rPr lang="fr-FR" sz="2800" b="1">
                <a:solidFill>
                  <a:srgbClr val="5F5F5F"/>
                </a:solidFill>
                <a:latin typeface="+mj-lt"/>
              </a:rPr>
              <a:t>Quoi ?</a:t>
            </a:r>
          </a:p>
        </p:txBody>
      </p:sp>
      <p:sp>
        <p:nvSpPr>
          <p:cNvPr id="19" name="ZoneTexte 18">
            <a:extLst>
              <a:ext uri="{FF2B5EF4-FFF2-40B4-BE49-F238E27FC236}">
                <a16:creationId xmlns:a16="http://schemas.microsoft.com/office/drawing/2014/main" id="{287E32B7-A302-A543-AFC7-242304D75872}"/>
              </a:ext>
            </a:extLst>
          </p:cNvPr>
          <p:cNvSpPr txBox="1"/>
          <p:nvPr/>
        </p:nvSpPr>
        <p:spPr>
          <a:xfrm>
            <a:off x="7414224" y="4982004"/>
            <a:ext cx="1486504" cy="523220"/>
          </a:xfrm>
          <a:prstGeom prst="rect">
            <a:avLst/>
          </a:prstGeom>
          <a:noFill/>
        </p:spPr>
        <p:txBody>
          <a:bodyPr wrap="square" rtlCol="0">
            <a:spAutoFit/>
          </a:bodyPr>
          <a:lstStyle/>
          <a:p>
            <a:r>
              <a:rPr lang="fr-FR" sz="2800" b="1">
                <a:solidFill>
                  <a:srgbClr val="5F5F5F"/>
                </a:solidFill>
                <a:latin typeface="+mj-lt"/>
              </a:rPr>
              <a:t>Quoi ?</a:t>
            </a:r>
          </a:p>
        </p:txBody>
      </p:sp>
      <p:sp>
        <p:nvSpPr>
          <p:cNvPr id="20" name="Flèche vers le bas 19">
            <a:extLst>
              <a:ext uri="{FF2B5EF4-FFF2-40B4-BE49-F238E27FC236}">
                <a16:creationId xmlns:a16="http://schemas.microsoft.com/office/drawing/2014/main" id="{B0AE79DD-4862-BD4B-A98A-960BBBC35FA4}"/>
              </a:ext>
            </a:extLst>
          </p:cNvPr>
          <p:cNvSpPr/>
          <p:nvPr/>
        </p:nvSpPr>
        <p:spPr bwMode="auto">
          <a:xfrm rot="12680183">
            <a:off x="5614118" y="3132436"/>
            <a:ext cx="386047" cy="1650702"/>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en-AU" sz="2400" b="0" i="0" u="none" strike="noStrike" cap="none" normalizeH="0" baseline="0">
              <a:ln>
                <a:noFill/>
              </a:ln>
              <a:solidFill>
                <a:schemeClr val="tx1"/>
              </a:solidFill>
              <a:effectLst/>
              <a:latin typeface="Times New Roman" charset="0"/>
              <a:ea typeface="ＭＳ Ｐゴシック" charset="0"/>
            </a:endParaRPr>
          </a:p>
        </p:txBody>
      </p:sp>
      <p:sp>
        <p:nvSpPr>
          <p:cNvPr id="21" name="Flèche vers le bas 20">
            <a:extLst>
              <a:ext uri="{FF2B5EF4-FFF2-40B4-BE49-F238E27FC236}">
                <a16:creationId xmlns:a16="http://schemas.microsoft.com/office/drawing/2014/main" id="{977AB65D-802A-E642-ABEB-2789DC9DB77C}"/>
              </a:ext>
            </a:extLst>
          </p:cNvPr>
          <p:cNvSpPr/>
          <p:nvPr/>
        </p:nvSpPr>
        <p:spPr bwMode="auto">
          <a:xfrm rot="19786737">
            <a:off x="7305056" y="3192612"/>
            <a:ext cx="386047" cy="1650702"/>
          </a:xfrm>
          <a:prstGeom prst="down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en-AU" sz="24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87431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Macro Planning</a:t>
            </a:r>
          </a:p>
        </p:txBody>
      </p:sp>
      <p:pic>
        <p:nvPicPr>
          <p:cNvPr id="76803" name="Image 1" descr="Capture d’écran 2013-02-06 à 07.37.09.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3014" y="2544417"/>
            <a:ext cx="8009237" cy="2348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6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Coûts et recettes</a:t>
            </a:r>
          </a:p>
        </p:txBody>
      </p:sp>
      <p:sp>
        <p:nvSpPr>
          <p:cNvPr id="78850" name="Rectangle 3"/>
          <p:cNvSpPr>
            <a:spLocks noGrp="1" noChangeArrowheads="1"/>
          </p:cNvSpPr>
          <p:nvPr>
            <p:ph type="body" idx="1"/>
          </p:nvPr>
        </p:nvSpPr>
        <p:spPr>
          <a:xfrm>
            <a:off x="406400" y="1411288"/>
            <a:ext cx="6594475" cy="4133850"/>
          </a:xfrm>
        </p:spPr>
        <p:txBody>
          <a:bodyPr/>
          <a:lstStyle/>
          <a:p>
            <a:r>
              <a:rPr lang="fr-CH">
                <a:latin typeface="Arial" charset="0"/>
                <a:ea typeface="ＭＳ Ｐゴシック" charset="0"/>
                <a:cs typeface="ＭＳ Ｐゴシック" charset="0"/>
              </a:rPr>
              <a:t>Ensemble des </a:t>
            </a:r>
            <a:r>
              <a:rPr lang="fr-CH">
                <a:latin typeface="Arial" charset="0"/>
                <a:ea typeface="ＭＳ Ｐゴシック" charset="0"/>
              </a:rPr>
              <a:t>c</a:t>
            </a:r>
            <a:r>
              <a:rPr lang="fr-CH">
                <a:latin typeface="Arial" charset="0"/>
                <a:ea typeface="ＭＳ Ｐゴシック" charset="0"/>
                <a:cs typeface="ＭＳ Ｐゴシック" charset="0"/>
              </a:rPr>
              <a:t>oûts</a:t>
            </a:r>
          </a:p>
          <a:p>
            <a:pPr lvl="1"/>
            <a:r>
              <a:rPr lang="fr-CH">
                <a:latin typeface="Arial" charset="0"/>
                <a:ea typeface="ＭＳ Ｐゴシック" charset="0"/>
              </a:rPr>
              <a:t>humains</a:t>
            </a:r>
          </a:p>
          <a:p>
            <a:pPr lvl="1"/>
            <a:r>
              <a:rPr lang="fr-CH">
                <a:latin typeface="Arial" charset="0"/>
                <a:ea typeface="ＭＳ Ｐゴシック" charset="0"/>
              </a:rPr>
              <a:t>matériel</a:t>
            </a:r>
          </a:p>
          <a:p>
            <a:pPr lvl="1"/>
            <a:endParaRPr lang="fr-CH">
              <a:latin typeface="Arial" charset="0"/>
              <a:ea typeface="ＭＳ Ｐゴシック" charset="0"/>
            </a:endParaRPr>
          </a:p>
          <a:p>
            <a:r>
              <a:rPr lang="fr-CH">
                <a:latin typeface="Arial" charset="0"/>
                <a:ea typeface="ＭＳ Ｐゴシック" charset="0"/>
                <a:cs typeface="ＭＳ Ｐゴシック" charset="0"/>
              </a:rPr>
              <a:t>Ensemble des </a:t>
            </a:r>
            <a:r>
              <a:rPr lang="fr-CH">
                <a:latin typeface="Arial" charset="0"/>
                <a:ea typeface="ＭＳ Ｐゴシック" charset="0"/>
              </a:rPr>
              <a:t>b</a:t>
            </a:r>
            <a:r>
              <a:rPr lang="fr-CH">
                <a:latin typeface="Arial" charset="0"/>
                <a:ea typeface="ＭＳ Ｐゴシック" charset="0"/>
                <a:cs typeface="ＭＳ Ｐゴシック" charset="0"/>
              </a:rPr>
              <a:t>énéfices</a:t>
            </a:r>
          </a:p>
          <a:p>
            <a:pPr lvl="1"/>
            <a:r>
              <a:rPr lang="fr-CH">
                <a:latin typeface="Arial" charset="0"/>
                <a:ea typeface="ＭＳ Ｐゴシック" charset="0"/>
              </a:rPr>
              <a:t>financiers</a:t>
            </a:r>
          </a:p>
          <a:p>
            <a:pPr lvl="1"/>
            <a:r>
              <a:rPr lang="fr-CH">
                <a:latin typeface="Arial" charset="0"/>
                <a:ea typeface="ＭＳ Ｐゴシック" charset="0"/>
              </a:rPr>
              <a:t>non financiers</a:t>
            </a:r>
          </a:p>
          <a:p>
            <a:pPr lvl="1"/>
            <a:endParaRPr lang="fr-CH">
              <a:latin typeface="Arial" charset="0"/>
              <a:ea typeface="ＭＳ Ｐゴシック" charset="0"/>
            </a:endParaRPr>
          </a:p>
          <a:p>
            <a:r>
              <a:rPr lang="fr-CH">
                <a:latin typeface="Arial" charset="0"/>
                <a:ea typeface="ＭＳ Ｐゴシック" charset="0"/>
                <a:cs typeface="ＭＳ Ｐゴシック" charset="0"/>
              </a:rPr>
              <a:t>Synthèse</a:t>
            </a:r>
          </a:p>
          <a:p>
            <a:pPr lvl="1"/>
            <a:r>
              <a:rPr lang="fr-CH">
                <a:latin typeface="Arial" charset="0"/>
                <a:ea typeface="ＭＳ Ｐゴシック" charset="0"/>
              </a:rPr>
              <a:t>indicateurs financiers</a:t>
            </a:r>
          </a:p>
          <a:p>
            <a:pPr lvl="1"/>
            <a:endParaRPr lang="fr-CH">
              <a:latin typeface="Arial" charset="0"/>
              <a:ea typeface="ＭＳ Ｐゴシック" charset="0"/>
            </a:endParaRPr>
          </a:p>
        </p:txBody>
      </p:sp>
    </p:spTree>
    <p:extLst>
      <p:ext uri="{BB962C8B-B14F-4D97-AF65-F5344CB8AC3E}">
        <p14:creationId xmlns:p14="http://schemas.microsoft.com/office/powerpoint/2010/main" val="169565061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 ROI</a:t>
            </a:r>
          </a:p>
        </p:txBody>
      </p:sp>
      <p:sp>
        <p:nvSpPr>
          <p:cNvPr id="82946" name="Rectangle 3"/>
          <p:cNvSpPr>
            <a:spLocks noGrp="1" noChangeArrowheads="1"/>
          </p:cNvSpPr>
          <p:nvPr>
            <p:ph type="body" idx="1"/>
          </p:nvPr>
        </p:nvSpPr>
        <p:spPr>
          <a:xfrm>
            <a:off x="457200" y="1568450"/>
            <a:ext cx="8280400" cy="1579563"/>
          </a:xfrm>
        </p:spPr>
        <p:txBody>
          <a:bodyPr/>
          <a:lstStyle/>
          <a:p>
            <a:pPr marL="0" indent="0">
              <a:buFontTx/>
              <a:buNone/>
            </a:pPr>
            <a:r>
              <a:rPr lang="fr-CH">
                <a:latin typeface="Arial" charset="0"/>
                <a:ea typeface="ＭＳ Ｐゴシック" charset="0"/>
              </a:rPr>
              <a:t>RO</a:t>
            </a:r>
            <a:r>
              <a:rPr lang="fr-CH">
                <a:latin typeface="Arial" charset="0"/>
                <a:ea typeface="ＭＳ Ｐゴシック" charset="0"/>
                <a:cs typeface="ＭＳ Ｐゴシック" charset="0"/>
              </a:rPr>
              <a:t>I: Return On Investment</a:t>
            </a:r>
          </a:p>
        </p:txBody>
      </p:sp>
      <p:graphicFrame>
        <p:nvGraphicFramePr>
          <p:cNvPr id="82947" name="Object 2"/>
          <p:cNvGraphicFramePr>
            <a:graphicFrameLocks noChangeAspect="1"/>
          </p:cNvGraphicFramePr>
          <p:nvPr/>
        </p:nvGraphicFramePr>
        <p:xfrm>
          <a:off x="619125" y="3567688"/>
          <a:ext cx="7423150" cy="922337"/>
        </p:xfrm>
        <a:graphic>
          <a:graphicData uri="http://schemas.openxmlformats.org/presentationml/2006/ole">
            <mc:AlternateContent xmlns:mc="http://schemas.openxmlformats.org/markup-compatibility/2006">
              <mc:Choice xmlns:v="urn:schemas-microsoft-com:vml" Requires="v">
                <p:oleObj name="…quation" r:id="rId3" imgW="3136900" imgH="393700" progId="Equation.3">
                  <p:embed/>
                </p:oleObj>
              </mc:Choice>
              <mc:Fallback>
                <p:oleObj name="…quation" r:id="rId3" imgW="3136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3567688"/>
                        <a:ext cx="7423150"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20221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VAN</a:t>
            </a:r>
          </a:p>
        </p:txBody>
      </p:sp>
      <p:sp>
        <p:nvSpPr>
          <p:cNvPr id="84994" name="Rectangle 3"/>
          <p:cNvSpPr>
            <a:spLocks noGrp="1" noChangeArrowheads="1"/>
          </p:cNvSpPr>
          <p:nvPr>
            <p:ph type="body" idx="1"/>
          </p:nvPr>
        </p:nvSpPr>
        <p:spPr>
          <a:xfrm>
            <a:off x="393700" y="4788613"/>
            <a:ext cx="8299450" cy="1138237"/>
          </a:xfrm>
        </p:spPr>
        <p:txBody>
          <a:bodyPr/>
          <a:lstStyle/>
          <a:p>
            <a:pPr marL="457200" lvl="1" indent="0">
              <a:buFont typeface="Arial" charset="0"/>
              <a:buNone/>
            </a:pPr>
            <a:r>
              <a:rPr lang="fr-FR" i="1">
                <a:latin typeface="Arial" charset="0"/>
                <a:ea typeface="ＭＳ Ｐゴシック" charset="0"/>
              </a:rPr>
              <a:t>R(j)</a:t>
            </a:r>
            <a:r>
              <a:rPr lang="fr-FR">
                <a:latin typeface="Arial" charset="0"/>
                <a:ea typeface="ＭＳ Ｐゴシック" charset="0"/>
              </a:rPr>
              <a:t>	: recettes de l’année j (fin d’année)</a:t>
            </a:r>
            <a:endParaRPr lang="fr-FR" i="1">
              <a:latin typeface="Arial" charset="0"/>
              <a:ea typeface="ＭＳ Ｐゴシック" charset="0"/>
            </a:endParaRPr>
          </a:p>
          <a:p>
            <a:pPr marL="457200" lvl="1" indent="0">
              <a:buFont typeface="Arial" charset="0"/>
              <a:buNone/>
            </a:pPr>
            <a:r>
              <a:rPr lang="fr-FR" i="1">
                <a:latin typeface="Arial" charset="0"/>
                <a:ea typeface="ＭＳ Ｐゴシック" charset="0"/>
              </a:rPr>
              <a:t>C(j)</a:t>
            </a:r>
            <a:r>
              <a:rPr lang="fr-FR">
                <a:latin typeface="Arial" charset="0"/>
                <a:ea typeface="ＭＳ Ｐゴシック" charset="0"/>
              </a:rPr>
              <a:t>	: coûts de l’année j (fin d’année)</a:t>
            </a:r>
          </a:p>
          <a:p>
            <a:pPr marL="457200" lvl="1" indent="0">
              <a:buFont typeface="Arial" charset="0"/>
              <a:buNone/>
            </a:pPr>
            <a:endParaRPr lang="fr-FR">
              <a:latin typeface="Arial" charset="0"/>
              <a:ea typeface="ＭＳ Ｐゴシック" charset="0"/>
            </a:endParaRPr>
          </a:p>
        </p:txBody>
      </p:sp>
      <p:sp>
        <p:nvSpPr>
          <p:cNvPr id="84995"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spcBef>
                <a:spcPct val="20000"/>
              </a:spcBef>
              <a:buClr>
                <a:srgbClr val="FF5050"/>
              </a:buClr>
              <a:buFontTx/>
              <a:buChar char="•"/>
            </a:pPr>
            <a:endParaRPr lang="fr-FR"/>
          </a:p>
        </p:txBody>
      </p:sp>
      <p:graphicFrame>
        <p:nvGraphicFramePr>
          <p:cNvPr id="84996" name="Object 2"/>
          <p:cNvGraphicFramePr>
            <a:graphicFrameLocks noChangeAspect="1"/>
          </p:cNvGraphicFramePr>
          <p:nvPr/>
        </p:nvGraphicFramePr>
        <p:xfrm>
          <a:off x="887413" y="3225838"/>
          <a:ext cx="7300912" cy="1071562"/>
        </p:xfrm>
        <a:graphic>
          <a:graphicData uri="http://schemas.openxmlformats.org/presentationml/2006/ole">
            <mc:AlternateContent xmlns:mc="http://schemas.openxmlformats.org/markup-compatibility/2006">
              <mc:Choice xmlns:v="urn:schemas-microsoft-com:vml" Requires="v">
                <p:oleObj name="Équation" r:id="rId3" imgW="3086100" imgH="457200" progId="Equation.3">
                  <p:embed/>
                </p:oleObj>
              </mc:Choice>
              <mc:Fallback>
                <p:oleObj name="Équation" r:id="rId3" imgW="3086100" imgH="457200" progId="Equation.3">
                  <p:embed/>
                  <p:pic>
                    <p:nvPicPr>
                      <p:cNvPr id="8499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3" y="3225838"/>
                        <a:ext cx="7300912" cy="1071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 name="Espace réservé du contenu 2"/>
          <p:cNvSpPr txBox="1">
            <a:spLocks/>
          </p:cNvSpPr>
          <p:nvPr/>
        </p:nvSpPr>
        <p:spPr bwMode="auto">
          <a:xfrm>
            <a:off x="433911" y="1417125"/>
            <a:ext cx="7741722" cy="196615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r>
              <a:rPr lang="fr-FR" kern="0" dirty="0"/>
              <a:t>Valeur actuelle nette (VAN)</a:t>
            </a:r>
          </a:p>
          <a:p>
            <a:pPr lvl="1"/>
            <a:r>
              <a:rPr lang="fr-FR" kern="0" dirty="0"/>
              <a:t>Somme de dépenses et recettes liées au projet, rapportées à la date actuelle</a:t>
            </a:r>
          </a:p>
          <a:p>
            <a:endParaRPr lang="fr-FR" kern="0" dirty="0"/>
          </a:p>
        </p:txBody>
      </p:sp>
    </p:spTree>
    <p:extLst>
      <p:ext uri="{BB962C8B-B14F-4D97-AF65-F5344CB8AC3E}">
        <p14:creationId xmlns:p14="http://schemas.microsoft.com/office/powerpoint/2010/main" val="41882354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TRI</a:t>
            </a:r>
          </a:p>
        </p:txBody>
      </p:sp>
      <p:sp>
        <p:nvSpPr>
          <p:cNvPr id="87042" name="Rectangle 3"/>
          <p:cNvSpPr>
            <a:spLocks noGrp="1" noChangeArrowheads="1"/>
          </p:cNvSpPr>
          <p:nvPr>
            <p:ph type="body" idx="1"/>
          </p:nvPr>
        </p:nvSpPr>
        <p:spPr>
          <a:xfrm>
            <a:off x="417513" y="1363663"/>
            <a:ext cx="8299450" cy="1371600"/>
          </a:xfrm>
        </p:spPr>
        <p:txBody>
          <a:bodyPr/>
          <a:lstStyle/>
          <a:p>
            <a:r>
              <a:rPr lang="fr-CH">
                <a:latin typeface="Arial" charset="0"/>
                <a:ea typeface="ＭＳ Ｐゴシック" charset="0"/>
                <a:cs typeface="ＭＳ Ｐゴシック" charset="0"/>
              </a:rPr>
              <a:t>Taux de rendement interne (TRI)</a:t>
            </a:r>
          </a:p>
          <a:p>
            <a:pPr lvl="1"/>
            <a:r>
              <a:rPr lang="fr-CH">
                <a:latin typeface="Arial" charset="0"/>
                <a:ea typeface="ＭＳ Ｐゴシック" charset="0"/>
              </a:rPr>
              <a:t>Taux pour lequel la VAN est nulle</a:t>
            </a:r>
          </a:p>
          <a:p>
            <a:pPr lvl="1"/>
            <a:endParaRPr lang="fr-CH">
              <a:latin typeface="Arial" charset="0"/>
              <a:ea typeface="ＭＳ Ｐゴシック" charset="0"/>
            </a:endParaRPr>
          </a:p>
          <a:p>
            <a:pPr lvl="1"/>
            <a:endParaRPr lang="fr-CH">
              <a:latin typeface="Arial" charset="0"/>
              <a:ea typeface="ＭＳ Ｐゴシック" charset="0"/>
            </a:endParaRPr>
          </a:p>
          <a:p>
            <a:r>
              <a:rPr lang="fr-CH">
                <a:latin typeface="Arial" charset="0"/>
                <a:ea typeface="ＭＳ Ｐゴシック" charset="0"/>
                <a:cs typeface="ＭＳ Ｐゴシック" charset="0"/>
              </a:rPr>
              <a:t>Décisions</a:t>
            </a:r>
          </a:p>
          <a:p>
            <a:pPr lvl="1"/>
            <a:r>
              <a:rPr lang="fr-CH">
                <a:latin typeface="Arial" charset="0"/>
                <a:ea typeface="ＭＳ Ｐゴシック" charset="0"/>
              </a:rPr>
              <a:t>projets à TRI élevés préférés</a:t>
            </a:r>
          </a:p>
          <a:p>
            <a:pPr lvl="1"/>
            <a:r>
              <a:rPr lang="fr-CH">
                <a:latin typeface="Arial" charset="0"/>
                <a:ea typeface="ＭＳ Ｐゴシック" charset="0"/>
              </a:rPr>
              <a:t>TRI &gt; autres opportunités ?</a:t>
            </a:r>
          </a:p>
          <a:p>
            <a:pPr lvl="1"/>
            <a:r>
              <a:rPr lang="fr-CH">
                <a:latin typeface="Arial" charset="0"/>
                <a:ea typeface="ＭＳ Ｐゴシック" charset="0"/>
              </a:rPr>
              <a:t>projets lancés par TRI décroissants</a:t>
            </a:r>
          </a:p>
          <a:p>
            <a:pPr lvl="1"/>
            <a:endParaRPr lang="fr-CH">
              <a:latin typeface="Arial" charset="0"/>
              <a:ea typeface="ＭＳ Ｐゴシック" charset="0"/>
            </a:endParaRPr>
          </a:p>
          <a:p>
            <a:pPr lvl="1"/>
            <a:endParaRPr lang="fr-CH">
              <a:latin typeface="Arial" charset="0"/>
              <a:ea typeface="ＭＳ Ｐゴシック" charset="0"/>
            </a:endParaRPr>
          </a:p>
          <a:p>
            <a:pPr lvl="1">
              <a:buFont typeface="Arial" charset="0"/>
              <a:buNone/>
            </a:pPr>
            <a:endParaRPr lang="fr-CH">
              <a:latin typeface="Arial" charset="0"/>
              <a:ea typeface="ＭＳ Ｐゴシック" charset="0"/>
            </a:endParaRPr>
          </a:p>
        </p:txBody>
      </p:sp>
    </p:spTree>
    <p:extLst>
      <p:ext uri="{BB962C8B-B14F-4D97-AF65-F5344CB8AC3E}">
        <p14:creationId xmlns:p14="http://schemas.microsoft.com/office/powerpoint/2010/main" val="30248937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Délai de récupération</a:t>
            </a:r>
          </a:p>
        </p:txBody>
      </p:sp>
      <p:sp>
        <p:nvSpPr>
          <p:cNvPr id="89090" name="Rectangle 3"/>
          <p:cNvSpPr>
            <a:spLocks noGrp="1" noChangeArrowheads="1"/>
          </p:cNvSpPr>
          <p:nvPr>
            <p:ph type="body" idx="1"/>
          </p:nvPr>
        </p:nvSpPr>
        <p:spPr>
          <a:xfrm>
            <a:off x="403225" y="1382570"/>
            <a:ext cx="8280400" cy="3852863"/>
          </a:xfrm>
        </p:spPr>
        <p:txBody>
          <a:bodyPr/>
          <a:lstStyle/>
          <a:p>
            <a:r>
              <a:rPr lang="fr-CH">
                <a:latin typeface="Arial" charset="0"/>
                <a:ea typeface="ＭＳ Ｐゴシック" charset="0"/>
                <a:cs typeface="ＭＳ Ｐゴシック" charset="0"/>
              </a:rPr>
              <a:t>Délai de récupération (</a:t>
            </a:r>
            <a:r>
              <a:rPr lang="fr-CH" err="1">
                <a:latin typeface="Arial" charset="0"/>
                <a:ea typeface="ＭＳ Ｐゴシック" charset="0"/>
                <a:cs typeface="ＭＳ Ｐゴシック" charset="0"/>
              </a:rPr>
              <a:t>Payback</a:t>
            </a:r>
            <a:r>
              <a:rPr lang="fr-CH">
                <a:latin typeface="Arial" charset="0"/>
                <a:ea typeface="ＭＳ Ｐゴシック" charset="0"/>
                <a:cs typeface="ＭＳ Ｐゴシック" charset="0"/>
              </a:rPr>
              <a:t> Ratio - PBR)</a:t>
            </a:r>
          </a:p>
          <a:p>
            <a:pPr lvl="1"/>
            <a:r>
              <a:rPr lang="fr-CH">
                <a:latin typeface="Arial" charset="0"/>
                <a:ea typeface="ＭＳ Ｐゴシック" charset="0"/>
              </a:rPr>
              <a:t>Temps nécessaire pour récupérer l</a:t>
            </a:r>
            <a:r>
              <a:rPr lang="ja-JP" altLang="fr-CH">
                <a:latin typeface="Arial" charset="0"/>
                <a:ea typeface="ＭＳ Ｐゴシック" charset="0"/>
              </a:rPr>
              <a:t>’</a:t>
            </a:r>
            <a:r>
              <a:rPr lang="fr-CH" altLang="ja-JP">
                <a:latin typeface="Arial" charset="0"/>
                <a:ea typeface="ＭＳ Ｐゴシック" charset="0"/>
              </a:rPr>
              <a:t>investissement initial</a:t>
            </a:r>
          </a:p>
          <a:p>
            <a:pPr lvl="1"/>
            <a:r>
              <a:rPr lang="fr-CH">
                <a:latin typeface="Arial" charset="0"/>
                <a:ea typeface="ＭＳ Ｐゴシック" charset="0"/>
              </a:rPr>
              <a:t>Sans tenir compte des intérêts ni de l</a:t>
            </a:r>
            <a:r>
              <a:rPr lang="ja-JP" altLang="fr-CH">
                <a:latin typeface="Arial" charset="0"/>
                <a:ea typeface="ＭＳ Ｐゴシック" charset="0"/>
              </a:rPr>
              <a:t>’</a:t>
            </a:r>
            <a:r>
              <a:rPr lang="fr-CH" altLang="ja-JP">
                <a:latin typeface="Arial" charset="0"/>
                <a:ea typeface="ＭＳ Ｐゴシック" charset="0"/>
              </a:rPr>
              <a:t>inflation</a:t>
            </a:r>
          </a:p>
          <a:p>
            <a:pPr lvl="1"/>
            <a:endParaRPr lang="fr-CH">
              <a:latin typeface="Arial" charset="0"/>
              <a:ea typeface="ＭＳ Ｐゴシック" charset="0"/>
            </a:endParaRPr>
          </a:p>
        </p:txBody>
      </p:sp>
      <p:sp>
        <p:nvSpPr>
          <p:cNvPr id="89091" name="Line 4"/>
          <p:cNvSpPr>
            <a:spLocks noChangeShapeType="1"/>
          </p:cNvSpPr>
          <p:nvPr/>
        </p:nvSpPr>
        <p:spPr bwMode="auto">
          <a:xfrm flipV="1">
            <a:off x="503376" y="4809411"/>
            <a:ext cx="4587875" cy="9525"/>
          </a:xfrm>
          <a:prstGeom prst="line">
            <a:avLst/>
          </a:prstGeom>
          <a:noFill/>
          <a:ln w="9525">
            <a:solidFill>
              <a:srgbClr val="5F5F5F"/>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2" name="Line 5"/>
          <p:cNvSpPr>
            <a:spLocks noChangeShapeType="1"/>
          </p:cNvSpPr>
          <p:nvPr/>
        </p:nvSpPr>
        <p:spPr bwMode="auto">
          <a:xfrm flipV="1">
            <a:off x="503376" y="3467974"/>
            <a:ext cx="0" cy="2462212"/>
          </a:xfrm>
          <a:prstGeom prst="line">
            <a:avLst/>
          </a:prstGeom>
          <a:noFill/>
          <a:ln w="9525">
            <a:solidFill>
              <a:srgbClr val="5F5F5F"/>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3" name="Text Box 6"/>
          <p:cNvSpPr txBox="1">
            <a:spLocks noChangeArrowheads="1"/>
          </p:cNvSpPr>
          <p:nvPr/>
        </p:nvSpPr>
        <p:spPr bwMode="auto">
          <a:xfrm>
            <a:off x="5297626" y="4545886"/>
            <a:ext cx="1187450" cy="69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[temps]</a:t>
            </a:r>
          </a:p>
          <a:p>
            <a:pPr>
              <a:spcBef>
                <a:spcPct val="20000"/>
              </a:spcBef>
              <a:buClr>
                <a:srgbClr val="FF5050"/>
              </a:buClr>
            </a:pPr>
            <a:endParaRPr lang="fr-FR" sz="1800">
              <a:solidFill>
                <a:srgbClr val="777777"/>
              </a:solidFill>
            </a:endParaRPr>
          </a:p>
        </p:txBody>
      </p:sp>
      <p:sp>
        <p:nvSpPr>
          <p:cNvPr id="89094" name="Text Box 7"/>
          <p:cNvSpPr txBox="1">
            <a:spLocks noChangeArrowheads="1"/>
          </p:cNvSpPr>
          <p:nvPr/>
        </p:nvSpPr>
        <p:spPr bwMode="auto">
          <a:xfrm>
            <a:off x="219213" y="2990136"/>
            <a:ext cx="5445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a:t>
            </a:r>
            <a:endParaRPr lang="fr-FR" sz="1800">
              <a:solidFill>
                <a:srgbClr val="777777"/>
              </a:solidFill>
            </a:endParaRPr>
          </a:p>
        </p:txBody>
      </p:sp>
      <p:sp>
        <p:nvSpPr>
          <p:cNvPr id="89095" name="Line 8"/>
          <p:cNvSpPr>
            <a:spLocks noChangeShapeType="1"/>
          </p:cNvSpPr>
          <p:nvPr/>
        </p:nvSpPr>
        <p:spPr bwMode="auto">
          <a:xfrm>
            <a:off x="481151" y="4830049"/>
            <a:ext cx="515937" cy="598487"/>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6" name="Line 9"/>
          <p:cNvSpPr>
            <a:spLocks noChangeShapeType="1"/>
          </p:cNvSpPr>
          <p:nvPr/>
        </p:nvSpPr>
        <p:spPr bwMode="auto">
          <a:xfrm flipV="1">
            <a:off x="1620976" y="4455399"/>
            <a:ext cx="758825" cy="800100"/>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7" name="Line 10"/>
          <p:cNvSpPr>
            <a:spLocks noChangeShapeType="1"/>
          </p:cNvSpPr>
          <p:nvPr/>
        </p:nvSpPr>
        <p:spPr bwMode="auto">
          <a:xfrm flipV="1">
            <a:off x="2379801" y="4060111"/>
            <a:ext cx="1785937" cy="384175"/>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8" name="Oval 11"/>
          <p:cNvSpPr>
            <a:spLocks noChangeArrowheads="1"/>
          </p:cNvSpPr>
          <p:nvPr/>
        </p:nvSpPr>
        <p:spPr bwMode="auto">
          <a:xfrm>
            <a:off x="1954351" y="4704636"/>
            <a:ext cx="219075" cy="217488"/>
          </a:xfrm>
          <a:prstGeom prst="ellipse">
            <a:avLst/>
          </a:prstGeom>
          <a:solidFill>
            <a:srgbClr val="808080"/>
          </a:solidFill>
          <a:ln w="9525">
            <a:solidFill>
              <a:srgbClr val="5F5F5F"/>
            </a:solidFill>
            <a:round/>
            <a:headEnd/>
            <a:tailEnd/>
          </a:ln>
        </p:spPr>
        <p:txBody>
          <a:bodyPr wrap="none" lIns="92075" tIns="46038" rIns="92075" bIns="46038" anchor="ctr"/>
          <a:lstStyle/>
          <a:p>
            <a:pPr>
              <a:spcBef>
                <a:spcPct val="20000"/>
              </a:spcBef>
              <a:buClr>
                <a:srgbClr val="FF5050"/>
              </a:buClr>
              <a:buFontTx/>
              <a:buChar char="•"/>
            </a:pPr>
            <a:endParaRPr lang="fr-FR"/>
          </a:p>
        </p:txBody>
      </p:sp>
      <p:sp>
        <p:nvSpPr>
          <p:cNvPr id="89099" name="Line 12"/>
          <p:cNvSpPr>
            <a:spLocks noChangeShapeType="1"/>
          </p:cNvSpPr>
          <p:nvPr/>
        </p:nvSpPr>
        <p:spPr bwMode="auto">
          <a:xfrm flipV="1">
            <a:off x="995501" y="5260261"/>
            <a:ext cx="633412" cy="166688"/>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Tree>
    <p:extLst>
      <p:ext uri="{BB962C8B-B14F-4D97-AF65-F5344CB8AC3E}">
        <p14:creationId xmlns:p14="http://schemas.microsoft.com/office/powerpoint/2010/main" val="14949923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Contraintes de réalisation</a:t>
            </a:r>
            <a:endParaRPr lang="fr-FR">
              <a:latin typeface="Arial" charset="0"/>
              <a:ea typeface="ＭＳ Ｐゴシック" charset="0"/>
              <a:cs typeface="ＭＳ Ｐゴシック" charset="0"/>
            </a:endParaRPr>
          </a:p>
        </p:txBody>
      </p:sp>
      <p:sp>
        <p:nvSpPr>
          <p:cNvPr id="91138" name="Rectangle 3"/>
          <p:cNvSpPr>
            <a:spLocks noGrp="1" noChangeArrowheads="1"/>
          </p:cNvSpPr>
          <p:nvPr>
            <p:ph type="body" idx="1"/>
          </p:nvPr>
        </p:nvSpPr>
        <p:spPr/>
        <p:txBody>
          <a:bodyPr/>
          <a:lstStyle/>
          <a:p>
            <a:r>
              <a:rPr lang="fr-CH" dirty="0">
                <a:latin typeface="Arial" charset="0"/>
                <a:ea typeface="ＭＳ Ｐゴシック" charset="0"/>
                <a:cs typeface="ＭＳ Ｐゴシック" charset="0"/>
              </a:rPr>
              <a:t>Limites à la liberté de l</a:t>
            </a:r>
            <a:r>
              <a:rPr lang="ja-JP" altLang="fr-CH" dirty="0">
                <a:latin typeface="Arial" charset="0"/>
                <a:ea typeface="ＭＳ Ｐゴシック" charset="0"/>
                <a:cs typeface="ＭＳ Ｐゴシック" charset="0"/>
              </a:rPr>
              <a:t>’</a:t>
            </a:r>
            <a:r>
              <a:rPr lang="fr-CH" altLang="ja-JP" dirty="0">
                <a:latin typeface="Arial" charset="0"/>
                <a:ea typeface="ＭＳ Ｐゴシック" charset="0"/>
                <a:cs typeface="ＭＳ Ｐゴシック" charset="0"/>
              </a:rPr>
              <a:t>équipe projet pour atteindre l</a:t>
            </a:r>
            <a:r>
              <a:rPr lang="ja-JP" altLang="fr-CH" dirty="0">
                <a:latin typeface="Arial" charset="0"/>
                <a:ea typeface="ＭＳ Ｐゴシック" charset="0"/>
                <a:cs typeface="ＭＳ Ｐゴシック" charset="0"/>
              </a:rPr>
              <a:t>’</a:t>
            </a:r>
            <a:r>
              <a:rPr lang="fr-CH" altLang="ja-JP" dirty="0">
                <a:latin typeface="Arial" charset="0"/>
                <a:ea typeface="ＭＳ Ｐゴシック" charset="0"/>
                <a:cs typeface="ＭＳ Ｐゴシック" charset="0"/>
              </a:rPr>
              <a:t>objectif</a:t>
            </a:r>
          </a:p>
          <a:p>
            <a:endParaRPr lang="fr-CH" dirty="0">
              <a:latin typeface="Arial" charset="0"/>
              <a:ea typeface="ＭＳ Ｐゴシック" charset="0"/>
            </a:endParaRPr>
          </a:p>
          <a:p>
            <a:endParaRPr lang="fr-CH" dirty="0">
              <a:latin typeface="Arial" charset="0"/>
              <a:ea typeface="ＭＳ Ｐゴシック" charset="0"/>
            </a:endParaRPr>
          </a:p>
          <a:p>
            <a:r>
              <a:rPr lang="fr-CH" dirty="0">
                <a:latin typeface="Arial" charset="0"/>
                <a:ea typeface="ＭＳ Ｐゴシック" charset="0"/>
                <a:cs typeface="ＭＳ Ｐゴシック" charset="0"/>
              </a:rPr>
              <a:t>Exemples:</a:t>
            </a:r>
          </a:p>
          <a:p>
            <a:pPr lvl="1"/>
            <a:r>
              <a:rPr lang="fr-CH" i="1" dirty="0">
                <a:latin typeface="Arial" charset="0"/>
                <a:ea typeface="ＭＳ Ｐゴシック" charset="0"/>
              </a:rPr>
              <a:t>Le projet devra respecter la législation espagnole en matière de protection des données personnelles.</a:t>
            </a:r>
          </a:p>
          <a:p>
            <a:pPr lvl="1"/>
            <a:r>
              <a:rPr lang="fr-CH" i="1" dirty="0">
                <a:latin typeface="Arial" charset="0"/>
                <a:ea typeface="ＭＳ Ｐゴシック" charset="0"/>
              </a:rPr>
              <a:t>Durant les travaux, ne pas dépasser 70 décibels au niveau des étages supérieurs.</a:t>
            </a:r>
            <a:endParaRPr lang="fr-FR" i="1" dirty="0">
              <a:latin typeface="Arial" charset="0"/>
              <a:ea typeface="ＭＳ Ｐゴシック" charset="0"/>
            </a:endParaRPr>
          </a:p>
        </p:txBody>
      </p:sp>
    </p:spTree>
    <p:extLst>
      <p:ext uri="{BB962C8B-B14F-4D97-AF65-F5344CB8AC3E}">
        <p14:creationId xmlns:p14="http://schemas.microsoft.com/office/powerpoint/2010/main" val="2337324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522DB1F-53BF-67F9-28ED-F1738D9E1548}"/>
              </a:ext>
            </a:extLst>
          </p:cNvPr>
          <p:cNvSpPr>
            <a:spLocks noGrp="1"/>
          </p:cNvSpPr>
          <p:nvPr>
            <p:ph type="title"/>
          </p:nvPr>
        </p:nvSpPr>
        <p:spPr/>
        <p:txBody>
          <a:bodyPr/>
          <a:lstStyle/>
          <a:p>
            <a:r>
              <a:rPr lang="fr-FR"/>
              <a:t>Analyses de faisabilité</a:t>
            </a:r>
          </a:p>
        </p:txBody>
      </p:sp>
      <p:sp>
        <p:nvSpPr>
          <p:cNvPr id="5" name="Espace réservé du contenu 4">
            <a:extLst>
              <a:ext uri="{FF2B5EF4-FFF2-40B4-BE49-F238E27FC236}">
                <a16:creationId xmlns:a16="http://schemas.microsoft.com/office/drawing/2014/main" id="{D129EE65-6302-5A88-17F2-304B6381172A}"/>
              </a:ext>
            </a:extLst>
          </p:cNvPr>
          <p:cNvSpPr>
            <a:spLocks noGrp="1"/>
          </p:cNvSpPr>
          <p:nvPr>
            <p:ph idx="1"/>
          </p:nvPr>
        </p:nvSpPr>
        <p:spPr/>
        <p:txBody>
          <a:bodyPr/>
          <a:lstStyle/>
          <a:p>
            <a:pPr marL="0" indent="0">
              <a:buNone/>
            </a:pPr>
            <a:r>
              <a:rPr lang="fr-FR"/>
              <a:t>Faisabilité : capacité à …</a:t>
            </a:r>
          </a:p>
          <a:p>
            <a:endParaRPr lang="fr-FR"/>
          </a:p>
          <a:p>
            <a:r>
              <a:rPr lang="fr-FR"/>
              <a:t>Faisabilité de marché</a:t>
            </a:r>
          </a:p>
          <a:p>
            <a:endParaRPr lang="fr-FR"/>
          </a:p>
          <a:p>
            <a:endParaRPr lang="fr-FR"/>
          </a:p>
          <a:p>
            <a:r>
              <a:rPr lang="fr-FR"/>
              <a:t>Faisabilité technique</a:t>
            </a:r>
          </a:p>
          <a:p>
            <a:endParaRPr lang="fr-FR"/>
          </a:p>
          <a:p>
            <a:endParaRPr lang="fr-FR"/>
          </a:p>
          <a:p>
            <a:r>
              <a:rPr lang="fr-FR"/>
              <a:t>Faisabilité financière</a:t>
            </a:r>
          </a:p>
          <a:p>
            <a:endParaRPr lang="fr-FR"/>
          </a:p>
        </p:txBody>
      </p:sp>
    </p:spTree>
    <p:extLst>
      <p:ext uri="{BB962C8B-B14F-4D97-AF65-F5344CB8AC3E}">
        <p14:creationId xmlns:p14="http://schemas.microsoft.com/office/powerpoint/2010/main" val="376723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Project Management </a:t>
            </a:r>
            <a:r>
              <a:rPr lang="fr-CH">
                <a:latin typeface="Arial" charset="0"/>
                <a:ea typeface="ＭＳ Ｐゴシック" charset="0"/>
              </a:rPr>
              <a:t>S</a:t>
            </a:r>
            <a:r>
              <a:rPr lang="fr-CH">
                <a:latin typeface="Arial" charset="0"/>
                <a:ea typeface="ＭＳ Ｐゴシック" charset="0"/>
                <a:cs typeface="ＭＳ Ｐゴシック" charset="0"/>
              </a:rPr>
              <a:t>imulation</a:t>
            </a:r>
            <a:endParaRPr lang="fr-FR">
              <a:latin typeface="Arial" charset="0"/>
              <a:ea typeface="ＭＳ Ｐゴシック" charset="0"/>
              <a:cs typeface="ＭＳ Ｐゴシック" charset="0"/>
            </a:endParaRPr>
          </a:p>
        </p:txBody>
      </p:sp>
      <p:pic>
        <p:nvPicPr>
          <p:cNvPr id="13315" name="Image 4" descr="Capture d’écran 2015-09-07 à 12.02.48.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6895" y="3799170"/>
            <a:ext cx="4574016" cy="2332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946B4E73-81D3-F043-A6B6-B4C8DD2D85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2458" y="1083940"/>
            <a:ext cx="2876881" cy="2070279"/>
          </a:xfrm>
          <a:prstGeom prst="rect">
            <a:avLst/>
          </a:prstGeom>
        </p:spPr>
      </p:pic>
      <p:pic>
        <p:nvPicPr>
          <p:cNvPr id="5" name="Image 4">
            <a:extLst>
              <a:ext uri="{FF2B5EF4-FFF2-40B4-BE49-F238E27FC236}">
                <a16:creationId xmlns:a16="http://schemas.microsoft.com/office/drawing/2014/main" id="{76DFCDF2-5316-344F-932E-BB78300838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9746" y="1092899"/>
            <a:ext cx="2891584" cy="2070279"/>
          </a:xfrm>
          <a:prstGeom prst="rect">
            <a:avLst/>
          </a:prstGeom>
        </p:spPr>
      </p:pic>
      <p:sp>
        <p:nvSpPr>
          <p:cNvPr id="7" name="ZoneTexte 6">
            <a:extLst>
              <a:ext uri="{FF2B5EF4-FFF2-40B4-BE49-F238E27FC236}">
                <a16:creationId xmlns:a16="http://schemas.microsoft.com/office/drawing/2014/main" id="{EBA883A7-8EB9-414E-A0BB-8874E1476C22}"/>
              </a:ext>
            </a:extLst>
          </p:cNvPr>
          <p:cNvSpPr txBox="1"/>
          <p:nvPr/>
        </p:nvSpPr>
        <p:spPr>
          <a:xfrm>
            <a:off x="970341" y="3154219"/>
            <a:ext cx="1673792" cy="369332"/>
          </a:xfrm>
          <a:prstGeom prst="rect">
            <a:avLst/>
          </a:prstGeom>
          <a:noFill/>
        </p:spPr>
        <p:txBody>
          <a:bodyPr wrap="none" rtlCol="0">
            <a:spAutoFit/>
          </a:bodyPr>
          <a:lstStyle/>
          <a:p>
            <a:pPr algn="ctr"/>
            <a:r>
              <a:rPr lang="en-AU" sz="1800">
                <a:solidFill>
                  <a:schemeClr val="tx1">
                    <a:lumMod val="65000"/>
                    <a:lumOff val="35000"/>
                  </a:schemeClr>
                </a:solidFill>
              </a:rPr>
              <a:t>Travail </a:t>
            </a:r>
            <a:r>
              <a:rPr lang="en-AU" sz="1800" err="1">
                <a:solidFill>
                  <a:schemeClr val="tx1">
                    <a:lumMod val="65000"/>
                    <a:lumOff val="35000"/>
                  </a:schemeClr>
                </a:solidFill>
              </a:rPr>
              <a:t>d'équipe</a:t>
            </a:r>
            <a:endParaRPr lang="en-AU" sz="1800">
              <a:solidFill>
                <a:schemeClr val="tx1">
                  <a:lumMod val="65000"/>
                  <a:lumOff val="35000"/>
                </a:schemeClr>
              </a:solidFill>
            </a:endParaRPr>
          </a:p>
        </p:txBody>
      </p:sp>
      <p:sp>
        <p:nvSpPr>
          <p:cNvPr id="9" name="ZoneTexte 8">
            <a:extLst>
              <a:ext uri="{FF2B5EF4-FFF2-40B4-BE49-F238E27FC236}">
                <a16:creationId xmlns:a16="http://schemas.microsoft.com/office/drawing/2014/main" id="{09398C67-3CF7-324B-A9BC-51D25797A15D}"/>
              </a:ext>
            </a:extLst>
          </p:cNvPr>
          <p:cNvSpPr txBox="1"/>
          <p:nvPr/>
        </p:nvSpPr>
        <p:spPr>
          <a:xfrm>
            <a:off x="5363015" y="3154219"/>
            <a:ext cx="1415772" cy="369332"/>
          </a:xfrm>
          <a:prstGeom prst="rect">
            <a:avLst/>
          </a:prstGeom>
          <a:noFill/>
        </p:spPr>
        <p:txBody>
          <a:bodyPr wrap="none" rtlCol="0">
            <a:spAutoFit/>
          </a:bodyPr>
          <a:lstStyle/>
          <a:p>
            <a:pPr algn="ctr"/>
            <a:r>
              <a:rPr lang="en-AU" sz="1800" err="1">
                <a:solidFill>
                  <a:schemeClr val="tx1">
                    <a:lumMod val="65000"/>
                    <a:lumOff val="35000"/>
                  </a:schemeClr>
                </a:solidFill>
              </a:rPr>
              <a:t>Présentations</a:t>
            </a:r>
            <a:endParaRPr lang="en-AU" sz="1800">
              <a:solidFill>
                <a:schemeClr val="tx1">
                  <a:lumMod val="65000"/>
                  <a:lumOff val="35000"/>
                </a:schemeClr>
              </a:solidFill>
            </a:endParaRPr>
          </a:p>
        </p:txBody>
      </p:sp>
      <p:sp>
        <p:nvSpPr>
          <p:cNvPr id="10" name="ZoneTexte 9">
            <a:extLst>
              <a:ext uri="{FF2B5EF4-FFF2-40B4-BE49-F238E27FC236}">
                <a16:creationId xmlns:a16="http://schemas.microsoft.com/office/drawing/2014/main" id="{1C9C1C7F-275F-0743-85D2-232635BF5A71}"/>
              </a:ext>
            </a:extLst>
          </p:cNvPr>
          <p:cNvSpPr txBox="1"/>
          <p:nvPr/>
        </p:nvSpPr>
        <p:spPr>
          <a:xfrm>
            <a:off x="3537149" y="6114729"/>
            <a:ext cx="954107" cy="369332"/>
          </a:xfrm>
          <a:prstGeom prst="rect">
            <a:avLst/>
          </a:prstGeom>
          <a:noFill/>
        </p:spPr>
        <p:txBody>
          <a:bodyPr wrap="none" rtlCol="0">
            <a:spAutoFit/>
          </a:bodyPr>
          <a:lstStyle/>
          <a:p>
            <a:pPr algn="ctr"/>
            <a:r>
              <a:rPr lang="en-AU" sz="1800" err="1">
                <a:solidFill>
                  <a:schemeClr val="tx1">
                    <a:lumMod val="65000"/>
                    <a:lumOff val="35000"/>
                  </a:schemeClr>
                </a:solidFill>
              </a:rPr>
              <a:t>Logiciel</a:t>
            </a:r>
            <a:endParaRPr lang="en-AU" sz="1800">
              <a:solidFill>
                <a:schemeClr val="tx1">
                  <a:lumMod val="65000"/>
                  <a:lumOff val="35000"/>
                </a:schemeClr>
              </a:solidFill>
            </a:endParaRPr>
          </a:p>
        </p:txBody>
      </p:sp>
    </p:spTree>
    <p:extLst>
      <p:ext uri="{BB962C8B-B14F-4D97-AF65-F5344CB8AC3E}">
        <p14:creationId xmlns:p14="http://schemas.microsoft.com/office/powerpoint/2010/main" val="346551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Changer de point de vue : Risques</a:t>
            </a:r>
            <a:endParaRPr lang="fr-FR">
              <a:latin typeface="Arial" charset="0"/>
              <a:ea typeface="ＭＳ Ｐゴシック" charset="0"/>
              <a:cs typeface="ＭＳ Ｐゴシック" charset="0"/>
            </a:endParaRPr>
          </a:p>
        </p:txBody>
      </p:sp>
      <p:sp>
        <p:nvSpPr>
          <p:cNvPr id="5" name="Rectangle 11"/>
          <p:cNvSpPr>
            <a:spLocks noChangeArrowheads="1"/>
          </p:cNvSpPr>
          <p:nvPr/>
        </p:nvSpPr>
        <p:spPr bwMode="auto">
          <a:xfrm>
            <a:off x="6600020" y="6120472"/>
            <a:ext cx="1303563"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www.pixabay.com</a:t>
            </a:r>
            <a:endParaRPr lang="fr-FR" sz="800">
              <a:solidFill>
                <a:schemeClr val="bg1">
                  <a:lumMod val="50000"/>
                </a:schemeClr>
              </a:solidFill>
            </a:endParaRPr>
          </a:p>
        </p:txBody>
      </p:sp>
      <p:pic>
        <p:nvPicPr>
          <p:cNvPr id="2" name="Image 1">
            <a:extLst>
              <a:ext uri="{FF2B5EF4-FFF2-40B4-BE49-F238E27FC236}">
                <a16:creationId xmlns:a16="http://schemas.microsoft.com/office/drawing/2014/main" id="{DA72C4C2-C85B-0BF0-4AD8-39B47BE357FD}"/>
              </a:ext>
            </a:extLst>
          </p:cNvPr>
          <p:cNvPicPr>
            <a:picLocks noChangeAspect="1"/>
          </p:cNvPicPr>
          <p:nvPr/>
        </p:nvPicPr>
        <p:blipFill>
          <a:blip r:embed="rId3"/>
          <a:stretch>
            <a:fillRect/>
          </a:stretch>
        </p:blipFill>
        <p:spPr>
          <a:xfrm>
            <a:off x="500901" y="1171938"/>
            <a:ext cx="7367513" cy="4880977"/>
          </a:xfrm>
          <a:prstGeom prst="rect">
            <a:avLst/>
          </a:prstGeom>
        </p:spPr>
      </p:pic>
    </p:spTree>
    <p:extLst>
      <p:ext uri="{BB962C8B-B14F-4D97-AF65-F5344CB8AC3E}">
        <p14:creationId xmlns:p14="http://schemas.microsoft.com/office/powerpoint/2010/main" val="4184241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FE75-AA4A-43E7-DEE5-0B336AFF1983}"/>
            </a:ext>
          </a:extLst>
        </p:cNvPr>
        <p:cNvGrpSpPr/>
        <p:nvPr/>
      </p:nvGrpSpPr>
      <p:grpSpPr>
        <a:xfrm>
          <a:off x="0" y="0"/>
          <a:ext cx="0" cy="0"/>
          <a:chOff x="0" y="0"/>
          <a:chExt cx="0" cy="0"/>
        </a:xfrm>
      </p:grpSpPr>
      <p:sp>
        <p:nvSpPr>
          <p:cNvPr id="95233" name="Rectangle 2">
            <a:extLst>
              <a:ext uri="{FF2B5EF4-FFF2-40B4-BE49-F238E27FC236}">
                <a16:creationId xmlns:a16="http://schemas.microsoft.com/office/drawing/2014/main" id="{DE07191A-0619-AE2D-12F8-0993ED87BAC0}"/>
              </a:ext>
            </a:extLst>
          </p:cNvPr>
          <p:cNvSpPr>
            <a:spLocks noGrp="1" noChangeArrowheads="1"/>
          </p:cNvSpPr>
          <p:nvPr>
            <p:ph type="title"/>
          </p:nvPr>
        </p:nvSpPr>
        <p:spPr/>
        <p:txBody>
          <a:bodyPr/>
          <a:lstStyle/>
          <a:p>
            <a:r>
              <a:rPr lang="fr-CH">
                <a:latin typeface="Arial" charset="0"/>
                <a:ea typeface="ＭＳ Ｐゴシック" charset="0"/>
                <a:cs typeface="ＭＳ Ｐゴシック" charset="0"/>
              </a:rPr>
              <a:t>Risques : définition</a:t>
            </a:r>
            <a:endParaRPr lang="fr-FR">
              <a:latin typeface="Arial" charset="0"/>
              <a:ea typeface="ＭＳ Ｐゴシック" charset="0"/>
              <a:cs typeface="ＭＳ Ｐゴシック" charset="0"/>
            </a:endParaRPr>
          </a:p>
        </p:txBody>
      </p:sp>
      <p:sp>
        <p:nvSpPr>
          <p:cNvPr id="95234" name="Rectangle 3">
            <a:extLst>
              <a:ext uri="{FF2B5EF4-FFF2-40B4-BE49-F238E27FC236}">
                <a16:creationId xmlns:a16="http://schemas.microsoft.com/office/drawing/2014/main" id="{3765C754-B75A-BA37-7BF4-A109E33A6282}"/>
              </a:ext>
            </a:extLst>
          </p:cNvPr>
          <p:cNvSpPr>
            <a:spLocks noGrp="1" noChangeArrowheads="1"/>
          </p:cNvSpPr>
          <p:nvPr>
            <p:ph type="body" idx="1"/>
          </p:nvPr>
        </p:nvSpPr>
        <p:spPr>
          <a:xfrm>
            <a:off x="441825" y="3307247"/>
            <a:ext cx="8299450" cy="2451100"/>
          </a:xfrm>
        </p:spPr>
        <p:txBody>
          <a:bodyPr/>
          <a:lstStyle/>
          <a:p>
            <a:r>
              <a:rPr lang="fr-CH">
                <a:latin typeface="Arial" charset="0"/>
                <a:ea typeface="ＭＳ Ｐゴシック" charset="0"/>
                <a:cs typeface="ＭＳ Ｐゴシック" charset="0"/>
              </a:rPr>
              <a:t>Définition [Robert]</a:t>
            </a:r>
          </a:p>
          <a:p>
            <a:pPr lvl="1"/>
            <a:r>
              <a:rPr lang="fr-CH">
                <a:latin typeface="Arial" charset="0"/>
                <a:ea typeface="ＭＳ Ｐゴシック" charset="0"/>
              </a:rPr>
              <a:t>Eventualité d</a:t>
            </a:r>
            <a:r>
              <a:rPr lang="ja-JP" altLang="fr-CH">
                <a:latin typeface="Arial" charset="0"/>
                <a:ea typeface="ＭＳ Ｐゴシック" charset="0"/>
              </a:rPr>
              <a:t>’</a:t>
            </a:r>
            <a:r>
              <a:rPr lang="fr-CH" altLang="ja-JP">
                <a:latin typeface="Arial" charset="0"/>
                <a:ea typeface="ＭＳ Ｐゴシック" charset="0"/>
              </a:rPr>
              <a:t>un événement ne dépendant pas exclusivement de la volonté des parties et pouvant causer la perte d'un objet ou tout autre dommage</a:t>
            </a:r>
          </a:p>
          <a:p>
            <a:pPr lvl="1"/>
            <a:endParaRPr lang="fr-CH">
              <a:latin typeface="Arial" charset="0"/>
              <a:ea typeface="ＭＳ Ｐゴシック" charset="0"/>
            </a:endParaRPr>
          </a:p>
          <a:p>
            <a:r>
              <a:rPr lang="fr-CH">
                <a:latin typeface="Arial" charset="0"/>
                <a:ea typeface="ＭＳ Ｐゴシック" charset="0"/>
                <a:cs typeface="ＭＳ Ｐゴシック" charset="0"/>
              </a:rPr>
              <a:t>=&gt; Deux concepts</a:t>
            </a:r>
          </a:p>
          <a:p>
            <a:pPr lvl="1"/>
            <a:r>
              <a:rPr lang="fr-CH">
                <a:latin typeface="Arial" charset="0"/>
                <a:ea typeface="ＭＳ Ｐゴシック" charset="0"/>
              </a:rPr>
              <a:t>probabilité</a:t>
            </a:r>
          </a:p>
          <a:p>
            <a:pPr lvl="1"/>
            <a:r>
              <a:rPr lang="fr-CH">
                <a:latin typeface="Arial" charset="0"/>
                <a:ea typeface="ＭＳ Ｐゴシック" charset="0"/>
              </a:rPr>
              <a:t>impact négatif</a:t>
            </a:r>
            <a:endParaRPr lang="fr-CH" altLang="ja-JP">
              <a:latin typeface="Arial" charset="0"/>
              <a:ea typeface="ＭＳ Ｐゴシック" charset="0"/>
            </a:endParaRPr>
          </a:p>
        </p:txBody>
      </p:sp>
      <p:pic>
        <p:nvPicPr>
          <p:cNvPr id="95235" name="Image 1">
            <a:extLst>
              <a:ext uri="{FF2B5EF4-FFF2-40B4-BE49-F238E27FC236}">
                <a16:creationId xmlns:a16="http://schemas.microsoft.com/office/drawing/2014/main" id="{E146AC16-00B4-EE43-CBE0-62EAF885F5B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9613" y="1037122"/>
            <a:ext cx="265430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1">
            <a:extLst>
              <a:ext uri="{FF2B5EF4-FFF2-40B4-BE49-F238E27FC236}">
                <a16:creationId xmlns:a16="http://schemas.microsoft.com/office/drawing/2014/main" id="{31632184-658C-946A-334D-AC32A555176C}"/>
              </a:ext>
            </a:extLst>
          </p:cNvPr>
          <p:cNvSpPr>
            <a:spLocks noChangeArrowheads="1"/>
          </p:cNvSpPr>
          <p:nvPr/>
        </p:nvSpPr>
        <p:spPr bwMode="auto">
          <a:xfrm rot="16200000">
            <a:off x="2738144" y="2469841"/>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www.sxc.hu</a:t>
            </a:r>
            <a:endParaRPr lang="fr-FR" sz="800">
              <a:solidFill>
                <a:schemeClr val="bg1">
                  <a:lumMod val="50000"/>
                </a:schemeClr>
              </a:solidFill>
            </a:endParaRPr>
          </a:p>
        </p:txBody>
      </p:sp>
    </p:spTree>
    <p:extLst>
      <p:ext uri="{BB962C8B-B14F-4D97-AF65-F5344CB8AC3E}">
        <p14:creationId xmlns:p14="http://schemas.microsoft.com/office/powerpoint/2010/main" val="1413862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processus</a:t>
            </a:r>
            <a:endParaRPr lang="fr-FR">
              <a:latin typeface="Arial" charset="0"/>
              <a:ea typeface="ＭＳ Ｐゴシック" charset="0"/>
              <a:cs typeface="ＭＳ Ｐゴシック" charset="0"/>
            </a:endParaRPr>
          </a:p>
        </p:txBody>
      </p:sp>
      <p:sp>
        <p:nvSpPr>
          <p:cNvPr id="97282" name="Text Box 3"/>
          <p:cNvSpPr txBox="1">
            <a:spLocks noChangeArrowheads="1"/>
          </p:cNvSpPr>
          <p:nvPr/>
        </p:nvSpPr>
        <p:spPr bwMode="auto">
          <a:xfrm>
            <a:off x="501650" y="1493838"/>
            <a:ext cx="3279775" cy="706437"/>
          </a:xfrm>
          <a:prstGeom prst="rect">
            <a:avLst/>
          </a:prstGeom>
          <a:noFill/>
          <a:ln w="9525">
            <a:solidFill>
              <a:srgbClr val="777777"/>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1. Identification des risques</a:t>
            </a:r>
          </a:p>
          <a:p>
            <a:pPr algn="ctr">
              <a:spcBef>
                <a:spcPct val="20000"/>
              </a:spcBef>
              <a:buClr>
                <a:srgbClr val="FF5050"/>
              </a:buClr>
            </a:pPr>
            <a:endParaRPr lang="fr-FR" sz="1800">
              <a:solidFill>
                <a:srgbClr val="777777"/>
              </a:solidFill>
            </a:endParaRPr>
          </a:p>
        </p:txBody>
      </p:sp>
      <p:sp>
        <p:nvSpPr>
          <p:cNvPr id="97283" name="Text Box 4"/>
          <p:cNvSpPr txBox="1">
            <a:spLocks noChangeArrowheads="1"/>
          </p:cNvSpPr>
          <p:nvPr/>
        </p:nvSpPr>
        <p:spPr bwMode="auto">
          <a:xfrm>
            <a:off x="501650" y="2963863"/>
            <a:ext cx="3289300" cy="706437"/>
          </a:xfrm>
          <a:prstGeom prst="rect">
            <a:avLst/>
          </a:prstGeom>
          <a:noFill/>
          <a:ln w="9525">
            <a:solidFill>
              <a:srgbClr val="777777"/>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2. Classification des risques</a:t>
            </a:r>
          </a:p>
          <a:p>
            <a:pPr algn="ctr">
              <a:spcBef>
                <a:spcPct val="20000"/>
              </a:spcBef>
              <a:buClr>
                <a:srgbClr val="FF5050"/>
              </a:buClr>
            </a:pPr>
            <a:endParaRPr lang="fr-FR" sz="1800">
              <a:solidFill>
                <a:srgbClr val="777777"/>
              </a:solidFill>
            </a:endParaRPr>
          </a:p>
        </p:txBody>
      </p:sp>
      <p:cxnSp>
        <p:nvCxnSpPr>
          <p:cNvPr id="97284" name="AutoShape 5"/>
          <p:cNvCxnSpPr>
            <a:cxnSpLocks noChangeShapeType="1"/>
            <a:stCxn id="97282" idx="2"/>
            <a:endCxn id="97283" idx="0"/>
          </p:cNvCxnSpPr>
          <p:nvPr/>
        </p:nvCxnSpPr>
        <p:spPr bwMode="auto">
          <a:xfrm>
            <a:off x="2141538" y="2200275"/>
            <a:ext cx="4762" cy="763588"/>
          </a:xfrm>
          <a:prstGeom prst="straightConnector1">
            <a:avLst/>
          </a:prstGeom>
          <a:noFill/>
          <a:ln w="76200">
            <a:solidFill>
              <a:srgbClr val="777777"/>
            </a:solidFill>
            <a:round/>
            <a:headEnd/>
            <a:tailEnd type="triangle" w="med" len="med"/>
          </a:ln>
          <a:extLst>
            <a:ext uri="{909E8E84-426E-40dd-AFC4-6F175D3DCCD1}">
              <a14:hiddenFill xmlns:a14="http://schemas.microsoft.com/office/drawing/2010/main" xmlns="">
                <a:noFill/>
              </a14:hiddenFill>
            </a:ext>
          </a:extLst>
        </p:spPr>
      </p:cxnSp>
      <p:sp>
        <p:nvSpPr>
          <p:cNvPr id="97286" name="Text Box 7"/>
          <p:cNvSpPr txBox="1">
            <a:spLocks noChangeArrowheads="1"/>
          </p:cNvSpPr>
          <p:nvPr/>
        </p:nvSpPr>
        <p:spPr bwMode="auto">
          <a:xfrm>
            <a:off x="501650" y="4414838"/>
            <a:ext cx="3281363" cy="702373"/>
          </a:xfrm>
          <a:prstGeom prst="rect">
            <a:avLst/>
          </a:prstGeom>
          <a:noFill/>
          <a:ln w="9525">
            <a:solidFill>
              <a:srgbClr val="777777"/>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3. Plan de réponse aux risques</a:t>
            </a:r>
          </a:p>
          <a:p>
            <a:pPr algn="ctr">
              <a:spcBef>
                <a:spcPct val="20000"/>
              </a:spcBef>
              <a:buClr>
                <a:srgbClr val="FF5050"/>
              </a:buClr>
            </a:pPr>
            <a:endParaRPr lang="fr-FR" sz="1800">
              <a:solidFill>
                <a:srgbClr val="777777"/>
              </a:solidFill>
            </a:endParaRPr>
          </a:p>
        </p:txBody>
      </p:sp>
      <p:cxnSp>
        <p:nvCxnSpPr>
          <p:cNvPr id="97287" name="AutoShape 8"/>
          <p:cNvCxnSpPr>
            <a:cxnSpLocks noChangeShapeType="1"/>
            <a:stCxn id="97283" idx="2"/>
            <a:endCxn id="97286" idx="0"/>
          </p:cNvCxnSpPr>
          <p:nvPr/>
        </p:nvCxnSpPr>
        <p:spPr bwMode="auto">
          <a:xfrm flipH="1">
            <a:off x="2142332" y="3670300"/>
            <a:ext cx="3968" cy="744538"/>
          </a:xfrm>
          <a:prstGeom prst="straightConnector1">
            <a:avLst/>
          </a:prstGeom>
          <a:noFill/>
          <a:ln w="76200">
            <a:solidFill>
              <a:srgbClr val="777777"/>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625706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identification</a:t>
            </a:r>
            <a:endParaRPr lang="fr-FR">
              <a:latin typeface="Arial" charset="0"/>
              <a:ea typeface="ＭＳ Ｐゴシック" charset="0"/>
              <a:cs typeface="ＭＳ Ｐゴシック" charset="0"/>
            </a:endParaRPr>
          </a:p>
        </p:txBody>
      </p:sp>
      <p:sp>
        <p:nvSpPr>
          <p:cNvPr id="103426" name="Rectangle 3"/>
          <p:cNvSpPr>
            <a:spLocks noGrp="1" noChangeArrowheads="1"/>
          </p:cNvSpPr>
          <p:nvPr>
            <p:ph type="body" idx="1"/>
          </p:nvPr>
        </p:nvSpPr>
        <p:spPr>
          <a:xfrm>
            <a:off x="443313" y="1170047"/>
            <a:ext cx="8299450" cy="908050"/>
          </a:xfrm>
        </p:spPr>
        <p:txBody>
          <a:bodyPr/>
          <a:lstStyle/>
          <a:p>
            <a:pPr>
              <a:buFontTx/>
              <a:buNone/>
            </a:pPr>
            <a:r>
              <a:rPr lang="fr-CH">
                <a:latin typeface="Arial" charset="0"/>
                <a:ea typeface="ＭＳ Ｐゴシック" charset="0"/>
                <a:cs typeface="ＭＳ Ｐゴシック" charset="0"/>
              </a:rPr>
              <a:t>Résultat: liste des risques</a:t>
            </a:r>
          </a:p>
          <a:p>
            <a:pPr lvl="1"/>
            <a:r>
              <a:rPr lang="fr-CH">
                <a:latin typeface="Arial" charset="0"/>
                <a:ea typeface="ＭＳ Ｐゴシック" charset="0"/>
              </a:rPr>
              <a:t>Exemple: défaillance du système informatique</a:t>
            </a:r>
          </a:p>
          <a:p>
            <a:pPr>
              <a:buFontTx/>
              <a:buNone/>
            </a:pPr>
            <a:endParaRPr lang="fr-CH">
              <a:latin typeface="Arial" charset="0"/>
              <a:ea typeface="ＭＳ Ｐゴシック" charset="0"/>
              <a:cs typeface="ＭＳ Ｐゴシック" charset="0"/>
            </a:endParaRPr>
          </a:p>
          <a:p>
            <a:pPr lvl="2"/>
            <a:endParaRPr lang="fr-CH">
              <a:latin typeface="Arial" charset="0"/>
              <a:ea typeface="ＭＳ Ｐゴシック" charset="0"/>
            </a:endParaRPr>
          </a:p>
          <a:p>
            <a:endParaRPr lang="fr-FR">
              <a:latin typeface="Arial" charset="0"/>
              <a:ea typeface="ＭＳ Ｐゴシック" charset="0"/>
              <a:cs typeface="ＭＳ Ｐゴシック" charset="0"/>
            </a:endParaRPr>
          </a:p>
        </p:txBody>
      </p:sp>
      <p:graphicFrame>
        <p:nvGraphicFramePr>
          <p:cNvPr id="1435652" name="Group 4"/>
          <p:cNvGraphicFramePr>
            <a:graphicFrameLocks noGrp="1"/>
          </p:cNvGraphicFramePr>
          <p:nvPr/>
        </p:nvGraphicFramePr>
        <p:xfrm>
          <a:off x="554438" y="2429939"/>
          <a:ext cx="4229100" cy="3575052"/>
        </p:xfrm>
        <a:graphic>
          <a:graphicData uri="http://schemas.openxmlformats.org/drawingml/2006/table">
            <a:tbl>
              <a:tblPr/>
              <a:tblGrid>
                <a:gridCol w="406400">
                  <a:extLst>
                    <a:ext uri="{9D8B030D-6E8A-4147-A177-3AD203B41FA5}">
                      <a16:colId xmlns:a16="http://schemas.microsoft.com/office/drawing/2014/main" val="20000"/>
                    </a:ext>
                  </a:extLst>
                </a:gridCol>
                <a:gridCol w="3822700">
                  <a:extLst>
                    <a:ext uri="{9D8B030D-6E8A-4147-A177-3AD203B41FA5}">
                      <a16:colId xmlns:a16="http://schemas.microsoft.com/office/drawing/2014/main" val="20001"/>
                    </a:ext>
                  </a:extLst>
                </a:gridCol>
              </a:tblGrid>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No</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Risque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renverser une tasse de café sur le clavier</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2</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panne du réseau électrique public</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3</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imprimante bloquée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crash disque dur</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5</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météorite sur le centre de calcul</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6</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vol d'un écran, clavier par un employé</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7</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vol d'un écran, clavier par un client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8</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réseau sans fil perturbé par magnétisme temporaire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9</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fibre optique coupée par accident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10</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home page hackée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11</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oublié son mot de passe </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12</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2958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classification</a:t>
            </a:r>
            <a:endParaRPr lang="fr-FR">
              <a:latin typeface="Arial" charset="0"/>
              <a:ea typeface="ＭＳ Ｐゴシック" charset="0"/>
              <a:cs typeface="ＭＳ Ｐゴシック" charset="0"/>
            </a:endParaRPr>
          </a:p>
        </p:txBody>
      </p:sp>
      <p:sp>
        <p:nvSpPr>
          <p:cNvPr id="105474" name="Rectangle 3"/>
          <p:cNvSpPr>
            <a:spLocks noGrp="1" noChangeArrowheads="1"/>
          </p:cNvSpPr>
          <p:nvPr>
            <p:ph idx="1"/>
          </p:nvPr>
        </p:nvSpPr>
        <p:spPr>
          <a:xfrm>
            <a:off x="433911" y="1832992"/>
            <a:ext cx="7741722" cy="3595655"/>
          </a:xfrm>
        </p:spPr>
        <p:txBody>
          <a:bodyPr/>
          <a:lstStyle/>
          <a:p>
            <a:r>
              <a:rPr lang="fr-CH">
                <a:latin typeface="Arial" charset="0"/>
                <a:ea typeface="ＭＳ Ｐゴシック" charset="0"/>
                <a:cs typeface="ＭＳ Ｐゴシック" charset="0"/>
              </a:rPr>
              <a:t>Probabilité (Fréquence)</a:t>
            </a:r>
          </a:p>
          <a:p>
            <a:pPr lvl="1"/>
            <a:endParaRPr lang="fr-CH">
              <a:latin typeface="Arial" charset="0"/>
              <a:ea typeface="ＭＳ Ｐゴシック" charset="0"/>
            </a:endParaRPr>
          </a:p>
          <a:p>
            <a:r>
              <a:rPr lang="fr-CH">
                <a:latin typeface="Arial" charset="0"/>
                <a:ea typeface="ＭＳ Ｐゴシック" charset="0"/>
                <a:cs typeface="ＭＳ Ｐゴシック" charset="0"/>
              </a:rPr>
              <a:t>Impact (Gravité)</a:t>
            </a:r>
          </a:p>
          <a:p>
            <a:pPr lvl="1"/>
            <a:endParaRPr lang="fr-CH">
              <a:latin typeface="Arial" charset="0"/>
              <a:ea typeface="ＭＳ Ｐゴシック" charset="0"/>
            </a:endParaRPr>
          </a:p>
          <a:p>
            <a:pPr marL="0" indent="0">
              <a:buNone/>
            </a:pPr>
            <a:r>
              <a:rPr lang="fr-CH">
                <a:latin typeface="Arial" charset="0"/>
                <a:ea typeface="ＭＳ Ｐゴシック" charset="0"/>
                <a:cs typeface="ＭＳ Ｐゴシック" charset="0"/>
              </a:rPr>
              <a:t>=&gt; Classification de risques</a:t>
            </a:r>
            <a:endParaRPr lang="fr-FR">
              <a:latin typeface="Arial" charset="0"/>
              <a:ea typeface="ＭＳ Ｐゴシック" charset="0"/>
              <a:cs typeface="ＭＳ Ｐゴシック" charset="0"/>
            </a:endParaRPr>
          </a:p>
        </p:txBody>
      </p:sp>
      <p:sp>
        <p:nvSpPr>
          <p:cNvPr id="105475" name="Text Box 4"/>
          <p:cNvSpPr txBox="1">
            <a:spLocks noChangeArrowheads="1"/>
          </p:cNvSpPr>
          <p:nvPr/>
        </p:nvSpPr>
        <p:spPr bwMode="auto">
          <a:xfrm>
            <a:off x="346128" y="1001492"/>
            <a:ext cx="5660972" cy="431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20000"/>
              </a:spcBef>
              <a:buClr>
                <a:srgbClr val="FF5050"/>
              </a:buClr>
            </a:pPr>
            <a:r>
              <a:rPr lang="fr-CH" sz="2200" i="1">
                <a:solidFill>
                  <a:schemeClr val="tx1">
                    <a:lumMod val="65000"/>
                    <a:lumOff val="35000"/>
                  </a:schemeClr>
                </a:solidFill>
              </a:rPr>
              <a:t>Quels sont les risques à traiter prioritairement ?</a:t>
            </a:r>
            <a:endParaRPr lang="fr-FR" sz="2200" i="1">
              <a:solidFill>
                <a:schemeClr val="tx1">
                  <a:lumMod val="65000"/>
                  <a:lumOff val="35000"/>
                </a:schemeClr>
              </a:solidFill>
            </a:endParaRPr>
          </a:p>
        </p:txBody>
      </p:sp>
    </p:spTree>
    <p:extLst>
      <p:ext uri="{BB962C8B-B14F-4D97-AF65-F5344CB8AC3E}">
        <p14:creationId xmlns:p14="http://schemas.microsoft.com/office/powerpoint/2010/main" val="1164053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évaluation fréquence</a:t>
            </a:r>
            <a:endParaRPr lang="fr-FR">
              <a:latin typeface="Arial" charset="0"/>
              <a:ea typeface="ＭＳ Ｐゴシック" charset="0"/>
              <a:cs typeface="ＭＳ Ｐゴシック" charset="0"/>
            </a:endParaRPr>
          </a:p>
        </p:txBody>
      </p:sp>
      <p:grpSp>
        <p:nvGrpSpPr>
          <p:cNvPr id="107522" name="Group 48"/>
          <p:cNvGrpSpPr>
            <a:grpSpLocks/>
          </p:cNvGrpSpPr>
          <p:nvPr/>
        </p:nvGrpSpPr>
        <p:grpSpPr bwMode="auto">
          <a:xfrm>
            <a:off x="495940" y="1826918"/>
            <a:ext cx="5487987" cy="4075112"/>
            <a:chOff x="321" y="1575"/>
            <a:chExt cx="3457" cy="2567"/>
          </a:xfrm>
        </p:grpSpPr>
        <p:sp>
          <p:nvSpPr>
            <p:cNvPr id="107524" name="Rectangle 5"/>
            <p:cNvSpPr>
              <a:spLocks noChangeArrowheads="1"/>
            </p:cNvSpPr>
            <p:nvPr/>
          </p:nvSpPr>
          <p:spPr bwMode="auto">
            <a:xfrm>
              <a:off x="321" y="1575"/>
              <a:ext cx="1236" cy="234"/>
            </a:xfrm>
            <a:prstGeom prst="rect">
              <a:avLst/>
            </a:prstGeom>
            <a:solidFill>
              <a:srgbClr val="5881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buClr>
                  <a:schemeClr val="tx1"/>
                </a:buClr>
              </a:pPr>
              <a:r>
                <a:rPr lang="fr-FR" sz="1400" b="1">
                  <a:solidFill>
                    <a:schemeClr val="bg1"/>
                  </a:solidFill>
                  <a:latin typeface="Arial" charset="0"/>
                </a:rPr>
                <a:t>Appréciation globale</a:t>
              </a:r>
            </a:p>
          </p:txBody>
        </p:sp>
        <p:sp>
          <p:nvSpPr>
            <p:cNvPr id="107525" name="Rectangle 6"/>
            <p:cNvSpPr>
              <a:spLocks noChangeArrowheads="1"/>
            </p:cNvSpPr>
            <p:nvPr/>
          </p:nvSpPr>
          <p:spPr bwMode="auto">
            <a:xfrm>
              <a:off x="1557" y="1575"/>
              <a:ext cx="1589" cy="234"/>
            </a:xfrm>
            <a:prstGeom prst="rect">
              <a:avLst/>
            </a:prstGeom>
            <a:solidFill>
              <a:srgbClr val="5881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b="1">
                  <a:solidFill>
                    <a:schemeClr val="bg1"/>
                  </a:solidFill>
                  <a:latin typeface="Arial" charset="0"/>
                </a:rPr>
                <a:t>Qualification</a:t>
              </a:r>
            </a:p>
          </p:txBody>
        </p:sp>
        <p:sp>
          <p:nvSpPr>
            <p:cNvPr id="107526" name="Rectangle 7"/>
            <p:cNvSpPr>
              <a:spLocks noChangeArrowheads="1"/>
            </p:cNvSpPr>
            <p:nvPr/>
          </p:nvSpPr>
          <p:spPr bwMode="auto">
            <a:xfrm>
              <a:off x="3146" y="1575"/>
              <a:ext cx="632" cy="234"/>
            </a:xfrm>
            <a:prstGeom prst="rect">
              <a:avLst/>
            </a:prstGeom>
            <a:solidFill>
              <a:srgbClr val="5881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b="1">
                  <a:solidFill>
                    <a:schemeClr val="bg1"/>
                  </a:solidFill>
                  <a:latin typeface="Arial" charset="0"/>
                </a:rPr>
                <a:t>Notation</a:t>
              </a:r>
            </a:p>
          </p:txBody>
        </p:sp>
        <p:sp>
          <p:nvSpPr>
            <p:cNvPr id="107527" name="Rectangle 8"/>
            <p:cNvSpPr>
              <a:spLocks noChangeArrowheads="1"/>
            </p:cNvSpPr>
            <p:nvPr/>
          </p:nvSpPr>
          <p:spPr bwMode="auto">
            <a:xfrm>
              <a:off x="321" y="1809"/>
              <a:ext cx="1236" cy="699"/>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buClr>
                  <a:schemeClr val="tx1"/>
                </a:buClr>
              </a:pPr>
              <a:r>
                <a:rPr lang="fr-FR" sz="1400" b="1">
                  <a:solidFill>
                    <a:srgbClr val="000000"/>
                  </a:solidFill>
                  <a:latin typeface="Arial" charset="0"/>
                </a:rPr>
                <a:t>Non</a:t>
              </a:r>
            </a:p>
          </p:txBody>
        </p:sp>
        <p:sp>
          <p:nvSpPr>
            <p:cNvPr id="107528" name="Rectangle 9"/>
            <p:cNvSpPr>
              <a:spLocks noChangeArrowheads="1"/>
            </p:cNvSpPr>
            <p:nvPr/>
          </p:nvSpPr>
          <p:spPr bwMode="auto">
            <a:xfrm>
              <a:off x="1557" y="1809"/>
              <a:ext cx="1589" cy="232"/>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Impossible</a:t>
              </a:r>
            </a:p>
          </p:txBody>
        </p:sp>
        <p:sp>
          <p:nvSpPr>
            <p:cNvPr id="107529" name="Rectangle 10"/>
            <p:cNvSpPr>
              <a:spLocks noChangeArrowheads="1"/>
            </p:cNvSpPr>
            <p:nvPr/>
          </p:nvSpPr>
          <p:spPr bwMode="auto">
            <a:xfrm>
              <a:off x="3146" y="1809"/>
              <a:ext cx="632" cy="232"/>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1</a:t>
              </a:r>
            </a:p>
          </p:txBody>
        </p:sp>
        <p:sp>
          <p:nvSpPr>
            <p:cNvPr id="107530" name="Rectangle 11"/>
            <p:cNvSpPr>
              <a:spLocks noChangeArrowheads="1"/>
            </p:cNvSpPr>
            <p:nvPr/>
          </p:nvSpPr>
          <p:spPr bwMode="auto">
            <a:xfrm>
              <a:off x="1557" y="2041"/>
              <a:ext cx="1589" cy="234"/>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Quasi-impossible</a:t>
              </a:r>
            </a:p>
          </p:txBody>
        </p:sp>
        <p:sp>
          <p:nvSpPr>
            <p:cNvPr id="107531" name="Rectangle 12"/>
            <p:cNvSpPr>
              <a:spLocks noChangeArrowheads="1"/>
            </p:cNvSpPr>
            <p:nvPr/>
          </p:nvSpPr>
          <p:spPr bwMode="auto">
            <a:xfrm>
              <a:off x="3146" y="2041"/>
              <a:ext cx="632" cy="234"/>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2</a:t>
              </a:r>
            </a:p>
          </p:txBody>
        </p:sp>
        <p:sp>
          <p:nvSpPr>
            <p:cNvPr id="107532" name="Rectangle 13"/>
            <p:cNvSpPr>
              <a:spLocks noChangeArrowheads="1"/>
            </p:cNvSpPr>
            <p:nvPr/>
          </p:nvSpPr>
          <p:spPr bwMode="auto">
            <a:xfrm>
              <a:off x="1557" y="2275"/>
              <a:ext cx="1589" cy="233"/>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Très improbable</a:t>
              </a:r>
            </a:p>
          </p:txBody>
        </p:sp>
        <p:sp>
          <p:nvSpPr>
            <p:cNvPr id="107533" name="Rectangle 14"/>
            <p:cNvSpPr>
              <a:spLocks noChangeArrowheads="1"/>
            </p:cNvSpPr>
            <p:nvPr/>
          </p:nvSpPr>
          <p:spPr bwMode="auto">
            <a:xfrm>
              <a:off x="3146" y="2275"/>
              <a:ext cx="632" cy="233"/>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3</a:t>
              </a:r>
            </a:p>
          </p:txBody>
        </p:sp>
        <p:sp>
          <p:nvSpPr>
            <p:cNvPr id="107534" name="Rectangle 15"/>
            <p:cNvSpPr>
              <a:spLocks noChangeArrowheads="1"/>
            </p:cNvSpPr>
            <p:nvPr/>
          </p:nvSpPr>
          <p:spPr bwMode="auto">
            <a:xfrm>
              <a:off x="321" y="2508"/>
              <a:ext cx="1236" cy="934"/>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buClr>
                  <a:schemeClr val="tx1"/>
                </a:buClr>
              </a:pPr>
              <a:r>
                <a:rPr lang="fr-FR" sz="1400" b="1">
                  <a:solidFill>
                    <a:srgbClr val="000000"/>
                  </a:solidFill>
                  <a:latin typeface="Arial" charset="0"/>
                </a:rPr>
                <a:t>Peut-être</a:t>
              </a:r>
            </a:p>
          </p:txBody>
        </p:sp>
        <p:sp>
          <p:nvSpPr>
            <p:cNvPr id="107535" name="Rectangle 16"/>
            <p:cNvSpPr>
              <a:spLocks noChangeArrowheads="1"/>
            </p:cNvSpPr>
            <p:nvPr/>
          </p:nvSpPr>
          <p:spPr bwMode="auto">
            <a:xfrm>
              <a:off x="1557" y="2508"/>
              <a:ext cx="1589" cy="234"/>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Improbable</a:t>
              </a:r>
            </a:p>
          </p:txBody>
        </p:sp>
        <p:sp>
          <p:nvSpPr>
            <p:cNvPr id="107536" name="Rectangle 17"/>
            <p:cNvSpPr>
              <a:spLocks noChangeArrowheads="1"/>
            </p:cNvSpPr>
            <p:nvPr/>
          </p:nvSpPr>
          <p:spPr bwMode="auto">
            <a:xfrm>
              <a:off x="3146" y="2508"/>
              <a:ext cx="632" cy="234"/>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4</a:t>
              </a:r>
            </a:p>
          </p:txBody>
        </p:sp>
        <p:sp>
          <p:nvSpPr>
            <p:cNvPr id="107537" name="Rectangle 18"/>
            <p:cNvSpPr>
              <a:spLocks noChangeArrowheads="1"/>
            </p:cNvSpPr>
            <p:nvPr/>
          </p:nvSpPr>
          <p:spPr bwMode="auto">
            <a:xfrm>
              <a:off x="1557" y="2742"/>
              <a:ext cx="1589" cy="233"/>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Peu plausible</a:t>
              </a:r>
            </a:p>
          </p:txBody>
        </p:sp>
        <p:sp>
          <p:nvSpPr>
            <p:cNvPr id="107538" name="Rectangle 19"/>
            <p:cNvSpPr>
              <a:spLocks noChangeArrowheads="1"/>
            </p:cNvSpPr>
            <p:nvPr/>
          </p:nvSpPr>
          <p:spPr bwMode="auto">
            <a:xfrm>
              <a:off x="3146" y="2742"/>
              <a:ext cx="632" cy="233"/>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5</a:t>
              </a:r>
            </a:p>
          </p:txBody>
        </p:sp>
        <p:sp>
          <p:nvSpPr>
            <p:cNvPr id="107539" name="Rectangle 20"/>
            <p:cNvSpPr>
              <a:spLocks noChangeArrowheads="1"/>
            </p:cNvSpPr>
            <p:nvPr/>
          </p:nvSpPr>
          <p:spPr bwMode="auto">
            <a:xfrm>
              <a:off x="1557" y="2975"/>
              <a:ext cx="1589" cy="233"/>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Plausible</a:t>
              </a:r>
            </a:p>
          </p:txBody>
        </p:sp>
        <p:sp>
          <p:nvSpPr>
            <p:cNvPr id="107540" name="Rectangle 21"/>
            <p:cNvSpPr>
              <a:spLocks noChangeArrowheads="1"/>
            </p:cNvSpPr>
            <p:nvPr/>
          </p:nvSpPr>
          <p:spPr bwMode="auto">
            <a:xfrm>
              <a:off x="3146" y="2975"/>
              <a:ext cx="632" cy="233"/>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6</a:t>
              </a:r>
            </a:p>
          </p:txBody>
        </p:sp>
        <p:sp>
          <p:nvSpPr>
            <p:cNvPr id="107541" name="Rectangle 22"/>
            <p:cNvSpPr>
              <a:spLocks noChangeArrowheads="1"/>
            </p:cNvSpPr>
            <p:nvPr/>
          </p:nvSpPr>
          <p:spPr bwMode="auto">
            <a:xfrm>
              <a:off x="1557" y="3208"/>
              <a:ext cx="1589" cy="234"/>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Probable</a:t>
              </a:r>
            </a:p>
          </p:txBody>
        </p:sp>
        <p:sp>
          <p:nvSpPr>
            <p:cNvPr id="107542" name="Rectangle 23"/>
            <p:cNvSpPr>
              <a:spLocks noChangeArrowheads="1"/>
            </p:cNvSpPr>
            <p:nvPr/>
          </p:nvSpPr>
          <p:spPr bwMode="auto">
            <a:xfrm>
              <a:off x="3146" y="3208"/>
              <a:ext cx="632" cy="234"/>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7</a:t>
              </a:r>
            </a:p>
          </p:txBody>
        </p:sp>
        <p:sp>
          <p:nvSpPr>
            <p:cNvPr id="107543" name="Rectangle 24"/>
            <p:cNvSpPr>
              <a:spLocks noChangeArrowheads="1"/>
            </p:cNvSpPr>
            <p:nvPr/>
          </p:nvSpPr>
          <p:spPr bwMode="auto">
            <a:xfrm>
              <a:off x="321" y="3442"/>
              <a:ext cx="1236" cy="700"/>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p>
              <a:pPr algn="ctr">
                <a:buClr>
                  <a:schemeClr val="tx1"/>
                </a:buClr>
              </a:pPr>
              <a:r>
                <a:rPr lang="fr-FR" sz="1400" b="1">
                  <a:solidFill>
                    <a:srgbClr val="000000"/>
                  </a:solidFill>
                  <a:latin typeface="Arial" charset="0"/>
                </a:rPr>
                <a:t>Oui</a:t>
              </a:r>
            </a:p>
          </p:txBody>
        </p:sp>
        <p:sp>
          <p:nvSpPr>
            <p:cNvPr id="107544" name="Rectangle 25"/>
            <p:cNvSpPr>
              <a:spLocks noChangeArrowheads="1"/>
            </p:cNvSpPr>
            <p:nvPr/>
          </p:nvSpPr>
          <p:spPr bwMode="auto">
            <a:xfrm>
              <a:off x="1557" y="3442"/>
              <a:ext cx="1589" cy="233"/>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Très probable</a:t>
              </a:r>
            </a:p>
          </p:txBody>
        </p:sp>
        <p:sp>
          <p:nvSpPr>
            <p:cNvPr id="107545" name="Rectangle 26"/>
            <p:cNvSpPr>
              <a:spLocks noChangeArrowheads="1"/>
            </p:cNvSpPr>
            <p:nvPr/>
          </p:nvSpPr>
          <p:spPr bwMode="auto">
            <a:xfrm>
              <a:off x="3146" y="3442"/>
              <a:ext cx="632" cy="233"/>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8</a:t>
              </a:r>
            </a:p>
          </p:txBody>
        </p:sp>
        <p:sp>
          <p:nvSpPr>
            <p:cNvPr id="107546" name="Rectangle 27"/>
            <p:cNvSpPr>
              <a:spLocks noChangeArrowheads="1"/>
            </p:cNvSpPr>
            <p:nvPr/>
          </p:nvSpPr>
          <p:spPr bwMode="auto">
            <a:xfrm>
              <a:off x="1557" y="3675"/>
              <a:ext cx="1589" cy="233"/>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Quasi-certaine</a:t>
              </a:r>
            </a:p>
          </p:txBody>
        </p:sp>
        <p:sp>
          <p:nvSpPr>
            <p:cNvPr id="107547" name="Rectangle 28"/>
            <p:cNvSpPr>
              <a:spLocks noChangeArrowheads="1"/>
            </p:cNvSpPr>
            <p:nvPr/>
          </p:nvSpPr>
          <p:spPr bwMode="auto">
            <a:xfrm>
              <a:off x="3146" y="3675"/>
              <a:ext cx="632" cy="233"/>
            </a:xfrm>
            <a:prstGeom prst="rect">
              <a:avLst/>
            </a:prstGeom>
            <a:solidFill>
              <a:srgbClr val="D0D8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9</a:t>
              </a:r>
            </a:p>
          </p:txBody>
        </p:sp>
        <p:sp>
          <p:nvSpPr>
            <p:cNvPr id="107548" name="Rectangle 29"/>
            <p:cNvSpPr>
              <a:spLocks noChangeArrowheads="1"/>
            </p:cNvSpPr>
            <p:nvPr/>
          </p:nvSpPr>
          <p:spPr bwMode="auto">
            <a:xfrm>
              <a:off x="1557" y="3908"/>
              <a:ext cx="1589" cy="234"/>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Certaine</a:t>
              </a:r>
            </a:p>
          </p:txBody>
        </p:sp>
        <p:sp>
          <p:nvSpPr>
            <p:cNvPr id="107549" name="Rectangle 30"/>
            <p:cNvSpPr>
              <a:spLocks noChangeArrowheads="1"/>
            </p:cNvSpPr>
            <p:nvPr/>
          </p:nvSpPr>
          <p:spPr bwMode="auto">
            <a:xfrm>
              <a:off x="3146" y="3908"/>
              <a:ext cx="632" cy="234"/>
            </a:xfrm>
            <a:prstGeom prst="rect">
              <a:avLst/>
            </a:prstGeom>
            <a:solidFill>
              <a:srgbClr val="E9EDF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10</a:t>
              </a:r>
            </a:p>
          </p:txBody>
        </p:sp>
        <p:sp>
          <p:nvSpPr>
            <p:cNvPr id="107550" name="Line 31"/>
            <p:cNvSpPr>
              <a:spLocks noChangeShapeType="1"/>
            </p:cNvSpPr>
            <p:nvPr/>
          </p:nvSpPr>
          <p:spPr bwMode="auto">
            <a:xfrm>
              <a:off x="1557" y="1575"/>
              <a:ext cx="0" cy="2567"/>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1" name="Line 32"/>
            <p:cNvSpPr>
              <a:spLocks noChangeShapeType="1"/>
            </p:cNvSpPr>
            <p:nvPr/>
          </p:nvSpPr>
          <p:spPr bwMode="auto">
            <a:xfrm>
              <a:off x="3146" y="1575"/>
              <a:ext cx="0" cy="2567"/>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2" name="Line 33"/>
            <p:cNvSpPr>
              <a:spLocks noChangeShapeType="1"/>
            </p:cNvSpPr>
            <p:nvPr/>
          </p:nvSpPr>
          <p:spPr bwMode="auto">
            <a:xfrm>
              <a:off x="321" y="1809"/>
              <a:ext cx="3457"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3" name="Line 34"/>
            <p:cNvSpPr>
              <a:spLocks noChangeShapeType="1"/>
            </p:cNvSpPr>
            <p:nvPr/>
          </p:nvSpPr>
          <p:spPr bwMode="auto">
            <a:xfrm>
              <a:off x="1557" y="2041"/>
              <a:ext cx="2221"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4" name="Line 35"/>
            <p:cNvSpPr>
              <a:spLocks noChangeShapeType="1"/>
            </p:cNvSpPr>
            <p:nvPr/>
          </p:nvSpPr>
          <p:spPr bwMode="auto">
            <a:xfrm>
              <a:off x="1557" y="2275"/>
              <a:ext cx="2221"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5" name="Line 36"/>
            <p:cNvSpPr>
              <a:spLocks noChangeShapeType="1"/>
            </p:cNvSpPr>
            <p:nvPr/>
          </p:nvSpPr>
          <p:spPr bwMode="auto">
            <a:xfrm>
              <a:off x="321" y="2508"/>
              <a:ext cx="3457"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6" name="Line 37"/>
            <p:cNvSpPr>
              <a:spLocks noChangeShapeType="1"/>
            </p:cNvSpPr>
            <p:nvPr/>
          </p:nvSpPr>
          <p:spPr bwMode="auto">
            <a:xfrm>
              <a:off x="1557" y="2742"/>
              <a:ext cx="2221"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7" name="Line 38"/>
            <p:cNvSpPr>
              <a:spLocks noChangeShapeType="1"/>
            </p:cNvSpPr>
            <p:nvPr/>
          </p:nvSpPr>
          <p:spPr bwMode="auto">
            <a:xfrm>
              <a:off x="1557" y="2975"/>
              <a:ext cx="2221"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8" name="Line 39"/>
            <p:cNvSpPr>
              <a:spLocks noChangeShapeType="1"/>
            </p:cNvSpPr>
            <p:nvPr/>
          </p:nvSpPr>
          <p:spPr bwMode="auto">
            <a:xfrm>
              <a:off x="1557" y="3208"/>
              <a:ext cx="2221"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59" name="Line 40"/>
            <p:cNvSpPr>
              <a:spLocks noChangeShapeType="1"/>
            </p:cNvSpPr>
            <p:nvPr/>
          </p:nvSpPr>
          <p:spPr bwMode="auto">
            <a:xfrm>
              <a:off x="321" y="3442"/>
              <a:ext cx="3457"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60" name="Line 41"/>
            <p:cNvSpPr>
              <a:spLocks noChangeShapeType="1"/>
            </p:cNvSpPr>
            <p:nvPr/>
          </p:nvSpPr>
          <p:spPr bwMode="auto">
            <a:xfrm>
              <a:off x="1557" y="3675"/>
              <a:ext cx="2221"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61" name="Line 42"/>
            <p:cNvSpPr>
              <a:spLocks noChangeShapeType="1"/>
            </p:cNvSpPr>
            <p:nvPr/>
          </p:nvSpPr>
          <p:spPr bwMode="auto">
            <a:xfrm>
              <a:off x="1557" y="3908"/>
              <a:ext cx="2221"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62" name="Line 43"/>
            <p:cNvSpPr>
              <a:spLocks noChangeShapeType="1"/>
            </p:cNvSpPr>
            <p:nvPr/>
          </p:nvSpPr>
          <p:spPr bwMode="auto">
            <a:xfrm>
              <a:off x="321" y="1575"/>
              <a:ext cx="0" cy="2567"/>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63" name="Line 44"/>
            <p:cNvSpPr>
              <a:spLocks noChangeShapeType="1"/>
            </p:cNvSpPr>
            <p:nvPr/>
          </p:nvSpPr>
          <p:spPr bwMode="auto">
            <a:xfrm>
              <a:off x="3778" y="1575"/>
              <a:ext cx="0" cy="2567"/>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64" name="Line 45"/>
            <p:cNvSpPr>
              <a:spLocks noChangeShapeType="1"/>
            </p:cNvSpPr>
            <p:nvPr/>
          </p:nvSpPr>
          <p:spPr bwMode="auto">
            <a:xfrm>
              <a:off x="321" y="1575"/>
              <a:ext cx="3457"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07565" name="Line 46"/>
            <p:cNvSpPr>
              <a:spLocks noChangeShapeType="1"/>
            </p:cNvSpPr>
            <p:nvPr/>
          </p:nvSpPr>
          <p:spPr bwMode="auto">
            <a:xfrm>
              <a:off x="321" y="4142"/>
              <a:ext cx="3457"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fr-FR"/>
            </a:p>
          </p:txBody>
        </p:sp>
      </p:grpSp>
      <p:sp>
        <p:nvSpPr>
          <p:cNvPr id="107523" name="Rectangle 47"/>
          <p:cNvSpPr>
            <a:spLocks noChangeArrowheads="1"/>
          </p:cNvSpPr>
          <p:nvPr/>
        </p:nvSpPr>
        <p:spPr bwMode="auto">
          <a:xfrm>
            <a:off x="434221" y="1244670"/>
            <a:ext cx="407193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pPr>
            <a:r>
              <a:rPr lang="fr-CH" sz="2200">
                <a:solidFill>
                  <a:srgbClr val="595959"/>
                </a:solidFill>
                <a:ea typeface="Times New Roman" charset="0"/>
                <a:cs typeface="Times New Roman" charset="0"/>
              </a:rPr>
              <a:t>L</a:t>
            </a:r>
            <a:r>
              <a:rPr lang="ja-JP" altLang="fr-CH" sz="2200">
                <a:solidFill>
                  <a:srgbClr val="595959"/>
                </a:solidFill>
                <a:ea typeface="Times New Roman" charset="0"/>
                <a:cs typeface="Times New Roman" charset="0"/>
              </a:rPr>
              <a:t>’</a:t>
            </a:r>
            <a:r>
              <a:rPr lang="fr-CH" altLang="ja-JP" sz="2200">
                <a:solidFill>
                  <a:srgbClr val="595959"/>
                </a:solidFill>
                <a:ea typeface="Times New Roman" charset="0"/>
                <a:cs typeface="Times New Roman" charset="0"/>
              </a:rPr>
              <a:t>événement peut-il survenir ?</a:t>
            </a:r>
          </a:p>
          <a:p>
            <a:pPr marL="742950" lvl="1" indent="-285750">
              <a:spcBef>
                <a:spcPct val="20000"/>
              </a:spcBef>
              <a:buClr>
                <a:srgbClr val="5F5F5F"/>
              </a:buClr>
              <a:buFont typeface="Arial" charset="0"/>
              <a:buChar char="–"/>
            </a:pPr>
            <a:endParaRPr lang="fr-CH" sz="2200">
              <a:solidFill>
                <a:srgbClr val="595959"/>
              </a:solidFill>
              <a:ea typeface="Times New Roman" charset="0"/>
              <a:cs typeface="Times New Roman" charset="0"/>
            </a:endParaRPr>
          </a:p>
        </p:txBody>
      </p:sp>
    </p:spTree>
    <p:extLst>
      <p:ext uri="{BB962C8B-B14F-4D97-AF65-F5344CB8AC3E}">
        <p14:creationId xmlns:p14="http://schemas.microsoft.com/office/powerpoint/2010/main" val="2589207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évaluation impact</a:t>
            </a:r>
            <a:endParaRPr lang="fr-FR">
              <a:latin typeface="Arial" charset="0"/>
              <a:ea typeface="ＭＳ Ｐゴシック" charset="0"/>
              <a:cs typeface="ＭＳ Ｐゴシック" charset="0"/>
            </a:endParaRPr>
          </a:p>
        </p:txBody>
      </p:sp>
      <p:sp>
        <p:nvSpPr>
          <p:cNvPr id="109570" name="Rectangle 4"/>
          <p:cNvSpPr>
            <a:spLocks noChangeArrowheads="1"/>
          </p:cNvSpPr>
          <p:nvPr/>
        </p:nvSpPr>
        <p:spPr bwMode="auto">
          <a:xfrm>
            <a:off x="441325" y="1384068"/>
            <a:ext cx="5564188"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pPr>
            <a:r>
              <a:rPr lang="fr-CH" sz="2200">
                <a:solidFill>
                  <a:srgbClr val="595959"/>
                </a:solidFill>
                <a:ea typeface="Times New Roman" charset="0"/>
                <a:cs typeface="Times New Roman" charset="0"/>
              </a:rPr>
              <a:t>Conséquence en cas de réalisation du risque ?</a:t>
            </a:r>
          </a:p>
          <a:p>
            <a:pPr marL="742950" lvl="1" indent="-285750">
              <a:spcBef>
                <a:spcPct val="20000"/>
              </a:spcBef>
              <a:buClr>
                <a:srgbClr val="5F5F5F"/>
              </a:buClr>
              <a:buFont typeface="Arial" charset="0"/>
              <a:buChar char="–"/>
            </a:pPr>
            <a:endParaRPr lang="fr-CH" sz="2200">
              <a:solidFill>
                <a:srgbClr val="595959"/>
              </a:solidFill>
              <a:ea typeface="Times New Roman" charset="0"/>
              <a:cs typeface="Times New Roman"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938146337"/>
              </p:ext>
            </p:extLst>
          </p:nvPr>
        </p:nvGraphicFramePr>
        <p:xfrm>
          <a:off x="504825" y="1968265"/>
          <a:ext cx="5708084" cy="3811590"/>
        </p:xfrm>
        <a:graphic>
          <a:graphicData uri="http://schemas.openxmlformats.org/drawingml/2006/table">
            <a:tbl>
              <a:tblPr/>
              <a:tblGrid>
                <a:gridCol w="2037680">
                  <a:extLst>
                    <a:ext uri="{9D8B030D-6E8A-4147-A177-3AD203B41FA5}">
                      <a16:colId xmlns:a16="http://schemas.microsoft.com/office/drawing/2014/main" val="20000"/>
                    </a:ext>
                  </a:extLst>
                </a:gridCol>
                <a:gridCol w="2398725">
                  <a:extLst>
                    <a:ext uri="{9D8B030D-6E8A-4147-A177-3AD203B41FA5}">
                      <a16:colId xmlns:a16="http://schemas.microsoft.com/office/drawing/2014/main" val="20001"/>
                    </a:ext>
                  </a:extLst>
                </a:gridCol>
                <a:gridCol w="1271679">
                  <a:extLst>
                    <a:ext uri="{9D8B030D-6E8A-4147-A177-3AD203B41FA5}">
                      <a16:colId xmlns:a16="http://schemas.microsoft.com/office/drawing/2014/main" val="20002"/>
                    </a:ext>
                  </a:extLst>
                </a:gridCol>
              </a:tblGrid>
              <a:tr h="566738">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chemeClr val="bg1"/>
                          </a:solidFill>
                          <a:effectLst/>
                          <a:latin typeface="Arial" charset="0"/>
                          <a:ea typeface="ＭＳ Ｐゴシック" charset="0"/>
                          <a:cs typeface="ＭＳ Ｐゴシック" charset="0"/>
                        </a:rPr>
                        <a:t>Appréciation globale</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5881B0"/>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chemeClr val="bg1"/>
                          </a:solidFill>
                          <a:effectLst/>
                          <a:latin typeface="Arial" charset="0"/>
                          <a:ea typeface="ＭＳ Ｐゴシック" charset="0"/>
                          <a:cs typeface="ＭＳ Ｐゴシック" charset="0"/>
                        </a:rPr>
                        <a:t>Qualification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5881B0"/>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chemeClr val="bg1"/>
                          </a:solidFill>
                          <a:effectLst/>
                          <a:latin typeface="Arial" charset="0"/>
                          <a:ea typeface="ＭＳ Ｐゴシック" charset="0"/>
                          <a:cs typeface="ＭＳ Ｐゴシック" charset="0"/>
                        </a:rPr>
                        <a:t>Notation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5881B0"/>
                    </a:solidFill>
                  </a:tcPr>
                </a:tc>
                <a:extLst>
                  <a:ext uri="{0D108BD9-81ED-4DB2-BD59-A6C34878D82A}">
                    <a16:rowId xmlns:a16="http://schemas.microsoft.com/office/drawing/2014/main" val="10000"/>
                  </a:ext>
                </a:extLst>
              </a:tr>
              <a:tr h="325438">
                <a:tc rowSpan="3">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rgbClr val="000000"/>
                          </a:solidFill>
                          <a:effectLst/>
                          <a:latin typeface="Arial" charset="0"/>
                          <a:ea typeface="ＭＳ Ｐゴシック" charset="0"/>
                          <a:cs typeface="ＭＳ Ｐゴシック" charset="0"/>
                        </a:rPr>
                        <a:t>Mineures</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Nulles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A peine sensibles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Très limitées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25438">
                <a:tc rowSpan="4">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rgbClr val="000000"/>
                          </a:solidFill>
                          <a:effectLst/>
                          <a:latin typeface="Arial" charset="0"/>
                          <a:ea typeface="ＭＳ Ｐゴシック" charset="0"/>
                          <a:cs typeface="ＭＳ Ｐゴシック" charset="0"/>
                        </a:rPr>
                        <a:t>Moyennes</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Limitées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Sensibles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5</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25438">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Significatives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Très significatives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7</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23850">
                <a:tc rowSpan="3">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rgbClr val="000000"/>
                          </a:solidFill>
                          <a:effectLst/>
                          <a:latin typeface="Arial" charset="0"/>
                          <a:ea typeface="ＭＳ Ｐゴシック" charset="0"/>
                          <a:cs typeface="ＭＳ Ｐゴシック" charset="0"/>
                        </a:rPr>
                        <a:t>Majeures</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Importantes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8</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25438">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Désastreuses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9</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Catastrophiques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10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4842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classification</a:t>
            </a:r>
            <a:endParaRPr lang="fr-FR">
              <a:latin typeface="Arial" charset="0"/>
              <a:ea typeface="ＭＳ Ｐゴシック" charset="0"/>
              <a:cs typeface="ＭＳ Ｐゴシック" charset="0"/>
            </a:endParaRPr>
          </a:p>
        </p:txBody>
      </p:sp>
      <p:sp>
        <p:nvSpPr>
          <p:cNvPr id="113666" name="Text Box 3"/>
          <p:cNvSpPr txBox="1">
            <a:spLocks noChangeArrowheads="1"/>
          </p:cNvSpPr>
          <p:nvPr/>
        </p:nvSpPr>
        <p:spPr bwMode="auto">
          <a:xfrm>
            <a:off x="3624263" y="6203951"/>
            <a:ext cx="7508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600">
                <a:solidFill>
                  <a:srgbClr val="000000"/>
                </a:solidFill>
              </a:rPr>
              <a:t>Impact</a:t>
            </a:r>
            <a:endParaRPr lang="fr-FR" sz="1600">
              <a:solidFill>
                <a:srgbClr val="000000"/>
              </a:solidFill>
            </a:endParaRPr>
          </a:p>
        </p:txBody>
      </p:sp>
      <p:sp>
        <p:nvSpPr>
          <p:cNvPr id="113667" name="Text Box 4"/>
          <p:cNvSpPr txBox="1">
            <a:spLocks noChangeArrowheads="1"/>
          </p:cNvSpPr>
          <p:nvPr/>
        </p:nvSpPr>
        <p:spPr bwMode="auto">
          <a:xfrm rot="-5400000">
            <a:off x="-7937" y="3559175"/>
            <a:ext cx="10795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600">
                <a:solidFill>
                  <a:srgbClr val="000000"/>
                </a:solidFill>
              </a:rPr>
              <a:t>Probabilité</a:t>
            </a:r>
            <a:endParaRPr lang="fr-FR" sz="1600">
              <a:solidFill>
                <a:srgbClr val="000000"/>
              </a:solidFill>
            </a:endParaRPr>
          </a:p>
        </p:txBody>
      </p:sp>
      <p:graphicFrame>
        <p:nvGraphicFramePr>
          <p:cNvPr id="1445893" name="Group 5"/>
          <p:cNvGraphicFramePr>
            <a:graphicFrameLocks noGrp="1"/>
          </p:cNvGraphicFramePr>
          <p:nvPr/>
        </p:nvGraphicFramePr>
        <p:xfrm>
          <a:off x="525463" y="1412875"/>
          <a:ext cx="5862637" cy="4864102"/>
        </p:xfrm>
        <a:graphic>
          <a:graphicData uri="http://schemas.openxmlformats.org/drawingml/2006/table">
            <a:tbl>
              <a:tblPr/>
              <a:tblGrid>
                <a:gridCol w="1031875">
                  <a:extLst>
                    <a:ext uri="{9D8B030D-6E8A-4147-A177-3AD203B41FA5}">
                      <a16:colId xmlns:a16="http://schemas.microsoft.com/office/drawing/2014/main" val="20000"/>
                    </a:ext>
                  </a:extLst>
                </a:gridCol>
                <a:gridCol w="966787">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6788">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966787">
                  <a:extLst>
                    <a:ext uri="{9D8B030D-6E8A-4147-A177-3AD203B41FA5}">
                      <a16:colId xmlns:a16="http://schemas.microsoft.com/office/drawing/2014/main" val="20005"/>
                    </a:ext>
                  </a:extLst>
                </a:gridCol>
              </a:tblGrid>
              <a:tr h="877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9 et 10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879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7 et 8</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tasse café sur clavier</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imprimante bloquée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oublié mot de passe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home page </a:t>
                      </a:r>
                      <a:r>
                        <a:rPr kumimoji="0" lang="fr-CH" sz="1000" b="1" i="0" u="none" strike="noStrike" cap="none" normalizeH="0" baseline="0" err="1">
                          <a:ln>
                            <a:noFill/>
                          </a:ln>
                          <a:solidFill>
                            <a:srgbClr val="000000"/>
                          </a:solidFill>
                          <a:effectLst/>
                          <a:latin typeface="Arial" charset="0"/>
                          <a:ea typeface="ＭＳ Ｐゴシック" charset="0"/>
                          <a:cs typeface="ＭＳ Ｐゴシック" charset="0"/>
                        </a:rPr>
                        <a:t>hackée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877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5 et 6</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réseau sans fil perturbé</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panne réseau </a:t>
                      </a:r>
                      <a:r>
                        <a:rPr kumimoji="0" lang="fr-CH" sz="1000" b="1" i="0" u="none" strike="noStrike" cap="none" normalizeH="0" baseline="0" err="1">
                          <a:ln>
                            <a:noFill/>
                          </a:ln>
                          <a:solidFill>
                            <a:srgbClr val="000000"/>
                          </a:solidFill>
                          <a:effectLst/>
                          <a:latin typeface="Arial" charset="0"/>
                          <a:ea typeface="ＭＳ Ｐゴシック" charset="0"/>
                          <a:cs typeface="ＭＳ Ｐゴシック" charset="0"/>
                        </a:rPr>
                        <a:t>él</a:t>
                      </a: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crash disque dur</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879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3 et 4</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vol écran, clavier</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fibre optique coupée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877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1 et 2</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météorite sur centre calcul</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4"/>
                  </a:ext>
                </a:extLst>
              </a:tr>
              <a:tr h="4714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20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1 et 2</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3 et 4</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5 et 6</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7 et 8</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9 et 10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643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Plan de réponses</a:t>
            </a:r>
            <a:endParaRPr lang="fr-FR">
              <a:latin typeface="Arial" charset="0"/>
              <a:ea typeface="ＭＳ Ｐゴシック" charset="0"/>
              <a:cs typeface="ＭＳ Ｐゴシック" charset="0"/>
            </a:endParaRPr>
          </a:p>
        </p:txBody>
      </p:sp>
      <p:sp>
        <p:nvSpPr>
          <p:cNvPr id="115714" name="Rectangle 3"/>
          <p:cNvSpPr>
            <a:spLocks noGrp="1" noChangeArrowheads="1"/>
          </p:cNvSpPr>
          <p:nvPr>
            <p:ph type="body" idx="1"/>
          </p:nvPr>
        </p:nvSpPr>
        <p:spPr>
          <a:xfrm>
            <a:off x="415925" y="992165"/>
            <a:ext cx="8299450" cy="5142506"/>
          </a:xfrm>
        </p:spPr>
        <p:txBody>
          <a:bodyPr/>
          <a:lstStyle/>
          <a:p>
            <a:r>
              <a:rPr lang="fr-CH" sz="2000">
                <a:latin typeface="Arial" charset="0"/>
                <a:ea typeface="ＭＳ Ｐゴシック" charset="0"/>
                <a:cs typeface="ＭＳ Ｐゴシック" charset="0"/>
              </a:rPr>
              <a:t>Réduire la fréquence</a:t>
            </a:r>
          </a:p>
          <a:p>
            <a:pPr lvl="1"/>
            <a:r>
              <a:rPr lang="fr-CH" sz="1800">
                <a:latin typeface="Arial" charset="0"/>
                <a:ea typeface="ＭＳ Ｐゴシック" charset="0"/>
              </a:rPr>
              <a:t>contrôle, entretien, etc.</a:t>
            </a:r>
          </a:p>
          <a:p>
            <a:pPr lvl="1"/>
            <a:r>
              <a:rPr lang="fr-CH" sz="1800">
                <a:latin typeface="Arial" charset="0"/>
                <a:ea typeface="ＭＳ Ｐゴシック" charset="0"/>
              </a:rPr>
              <a:t>Incendie:</a:t>
            </a:r>
          </a:p>
          <a:p>
            <a:pPr lvl="1"/>
            <a:endParaRPr lang="fr-CH" sz="1800">
              <a:latin typeface="Arial" charset="0"/>
              <a:ea typeface="ＭＳ Ｐゴシック" charset="0"/>
            </a:endParaRPr>
          </a:p>
          <a:p>
            <a:r>
              <a:rPr lang="fr-CH" sz="2000">
                <a:latin typeface="Arial" charset="0"/>
                <a:ea typeface="ＭＳ Ｐゴシック" charset="0"/>
                <a:cs typeface="ＭＳ Ｐゴシック" charset="0"/>
              </a:rPr>
              <a:t>Améliorer la</a:t>
            </a:r>
            <a:r>
              <a:rPr lang="fr-CH" altLang="ja-JP" sz="2000">
                <a:latin typeface="Arial" charset="0"/>
                <a:ea typeface="ＭＳ Ｐゴシック" charset="0"/>
                <a:cs typeface="ＭＳ Ｐゴシック" charset="0"/>
              </a:rPr>
              <a:t> détectabilité (signes, actions)</a:t>
            </a:r>
          </a:p>
          <a:p>
            <a:pPr lvl="1"/>
            <a:r>
              <a:rPr lang="fr-CH" sz="1800">
                <a:latin typeface="Arial" charset="0"/>
                <a:ea typeface="ＭＳ Ｐゴシック" charset="0"/>
              </a:rPr>
              <a:t>indicateurs, signaux</a:t>
            </a:r>
          </a:p>
          <a:p>
            <a:pPr lvl="1"/>
            <a:r>
              <a:rPr lang="fr-CH" sz="1800">
                <a:latin typeface="Arial" charset="0"/>
                <a:ea typeface="ＭＳ Ｐゴシック" charset="0"/>
              </a:rPr>
              <a:t>plan d</a:t>
            </a:r>
            <a:r>
              <a:rPr lang="ja-JP" altLang="fr-CH" sz="1800">
                <a:latin typeface="Arial" charset="0"/>
                <a:ea typeface="ＭＳ Ｐゴシック" charset="0"/>
              </a:rPr>
              <a:t>’</a:t>
            </a:r>
            <a:r>
              <a:rPr lang="fr-CH" altLang="ja-JP" sz="1800">
                <a:latin typeface="Arial" charset="0"/>
                <a:ea typeface="ＭＳ Ｐゴシック" charset="0"/>
              </a:rPr>
              <a:t>action en cas de réalisation du risque</a:t>
            </a:r>
          </a:p>
          <a:p>
            <a:pPr lvl="1"/>
            <a:r>
              <a:rPr lang="fr-CH" sz="1800">
                <a:latin typeface="Arial" charset="0"/>
                <a:ea typeface="ＭＳ Ｐゴシック" charset="0"/>
              </a:rPr>
              <a:t>Incendie:</a:t>
            </a:r>
          </a:p>
          <a:p>
            <a:pPr lvl="1"/>
            <a:endParaRPr lang="fr-CH" sz="1800">
              <a:latin typeface="Arial" charset="0"/>
              <a:ea typeface="ＭＳ Ｐゴシック" charset="0"/>
            </a:endParaRPr>
          </a:p>
          <a:p>
            <a:r>
              <a:rPr lang="fr-CH" sz="2000">
                <a:latin typeface="Arial" charset="0"/>
                <a:ea typeface="ＭＳ Ｐゴシック" charset="0"/>
                <a:cs typeface="ＭＳ Ｐゴシック" charset="0"/>
              </a:rPr>
              <a:t>Réduire l</a:t>
            </a:r>
            <a:r>
              <a:rPr lang="ja-JP" altLang="fr-CH" sz="2000">
                <a:latin typeface="Arial" charset="0"/>
                <a:ea typeface="ＭＳ Ｐゴシック" charset="0"/>
                <a:cs typeface="ＭＳ Ｐゴシック" charset="0"/>
              </a:rPr>
              <a:t>’</a:t>
            </a:r>
            <a:r>
              <a:rPr lang="fr-CH" altLang="ja-JP" sz="2000">
                <a:latin typeface="Arial" charset="0"/>
                <a:ea typeface="ＭＳ Ｐゴシック" charset="0"/>
                <a:cs typeface="ＭＳ Ｐゴシック" charset="0"/>
              </a:rPr>
              <a:t>impact (transférer le risque)</a:t>
            </a:r>
          </a:p>
          <a:p>
            <a:pPr lvl="1"/>
            <a:r>
              <a:rPr lang="fr-CH" sz="1800">
                <a:latin typeface="Arial" charset="0"/>
                <a:ea typeface="ＭＳ Ｐゴシック" charset="0"/>
              </a:rPr>
              <a:t>assurance, garantie, pénalité</a:t>
            </a:r>
          </a:p>
          <a:p>
            <a:pPr lvl="1"/>
            <a:r>
              <a:rPr lang="fr-CH" sz="1800">
                <a:latin typeface="Arial" charset="0"/>
                <a:ea typeface="ＭＳ Ｐゴシック" charset="0"/>
              </a:rPr>
              <a:t>Incendie:</a:t>
            </a:r>
          </a:p>
          <a:p>
            <a:pPr lvl="1"/>
            <a:endParaRPr lang="fr-CH" sz="1800">
              <a:latin typeface="Arial" charset="0"/>
              <a:ea typeface="ＭＳ Ｐゴシック" charset="0"/>
            </a:endParaRPr>
          </a:p>
          <a:p>
            <a:r>
              <a:rPr lang="fr-CH" sz="2000">
                <a:latin typeface="Arial" charset="0"/>
                <a:ea typeface="ＭＳ Ｐゴシック" charset="0"/>
                <a:cs typeface="ＭＳ Ｐゴシック" charset="0"/>
              </a:rPr>
              <a:t>Accepter le risque</a:t>
            </a:r>
          </a:p>
          <a:p>
            <a:pPr lvl="1"/>
            <a:r>
              <a:rPr lang="fr-CH" sz="1800">
                <a:latin typeface="Arial" charset="0"/>
                <a:ea typeface="ＭＳ Ｐゴシック" charset="0"/>
              </a:rPr>
              <a:t>ne rien faire</a:t>
            </a:r>
            <a:endParaRPr lang="fr-FR" sz="1800">
              <a:latin typeface="Arial" charset="0"/>
              <a:ea typeface="ＭＳ Ｐゴシック" charset="0"/>
            </a:endParaRPr>
          </a:p>
        </p:txBody>
      </p:sp>
    </p:spTree>
    <p:extLst>
      <p:ext uri="{BB962C8B-B14F-4D97-AF65-F5344CB8AC3E}">
        <p14:creationId xmlns:p14="http://schemas.microsoft.com/office/powerpoint/2010/main" val="1338170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AU"/>
              <a:t>Organisation: </a:t>
            </a:r>
            <a:r>
              <a:rPr lang="en-AU" err="1"/>
              <a:t>Comité</a:t>
            </a:r>
            <a:r>
              <a:rPr lang="en-AU"/>
              <a:t> de pilotage (</a:t>
            </a:r>
            <a:r>
              <a:rPr lang="en-AU" err="1"/>
              <a:t>CoPil</a:t>
            </a:r>
            <a:r>
              <a:rPr lang="en-AU"/>
              <a:t>)</a:t>
            </a:r>
          </a:p>
        </p:txBody>
      </p:sp>
      <p:sp>
        <p:nvSpPr>
          <p:cNvPr id="4" name="Rectangle à coins arrondis 3"/>
          <p:cNvSpPr/>
          <p:nvPr/>
        </p:nvSpPr>
        <p:spPr bwMode="auto">
          <a:xfrm>
            <a:off x="806450" y="2415122"/>
            <a:ext cx="2100263" cy="900112"/>
          </a:xfrm>
          <a:prstGeom prst="roundRect">
            <a:avLst/>
          </a:prstGeom>
          <a:noFill/>
          <a:ln w="952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rPr>
              <a:t>Chef(fe) de </a:t>
            </a:r>
            <a:r>
              <a:rPr kumimoji="0" lang="en-AU" sz="2400" b="0" i="0" u="none" strike="noStrike" cap="none" normalizeH="0" baseline="0" err="1">
                <a:ln>
                  <a:noFill/>
                </a:ln>
                <a:solidFill>
                  <a:schemeClr val="tx1">
                    <a:lumMod val="75000"/>
                    <a:lumOff val="25000"/>
                  </a:schemeClr>
                </a:solidFill>
                <a:effectLst/>
                <a:latin typeface="Times New Roman" charset="0"/>
                <a:ea typeface="ＭＳ Ｐゴシック" charset="0"/>
              </a:rPr>
              <a:t>projet</a:t>
            </a:r>
            <a:endPar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endParaRPr>
          </a:p>
        </p:txBody>
      </p:sp>
      <p:sp>
        <p:nvSpPr>
          <p:cNvPr id="5" name="Rectangle à coins arrondis 4"/>
          <p:cNvSpPr/>
          <p:nvPr/>
        </p:nvSpPr>
        <p:spPr bwMode="auto">
          <a:xfrm>
            <a:off x="449263" y="3805038"/>
            <a:ext cx="2814638" cy="1967643"/>
          </a:xfrm>
          <a:prstGeom prst="roundRect">
            <a:avLst/>
          </a:prstGeom>
          <a:noFill/>
          <a:ln w="952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rPr>
              <a:t>Equipe de </a:t>
            </a:r>
            <a:r>
              <a:rPr kumimoji="0" lang="en-AU" sz="2400" b="0" i="0" u="none" strike="noStrike" cap="none" normalizeH="0" baseline="0" err="1">
                <a:ln>
                  <a:noFill/>
                </a:ln>
                <a:solidFill>
                  <a:schemeClr val="tx1">
                    <a:lumMod val="75000"/>
                    <a:lumOff val="25000"/>
                  </a:schemeClr>
                </a:solidFill>
                <a:effectLst/>
                <a:latin typeface="Times New Roman" charset="0"/>
                <a:ea typeface="ＭＳ Ｐゴシック" charset="0"/>
              </a:rPr>
              <a:t>projet</a:t>
            </a:r>
            <a:endPar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endParaRPr>
          </a:p>
        </p:txBody>
      </p:sp>
      <p:cxnSp>
        <p:nvCxnSpPr>
          <p:cNvPr id="7" name="Connecteur droit 6"/>
          <p:cNvCxnSpPr>
            <a:stCxn id="4" idx="2"/>
            <a:endCxn id="5" idx="0"/>
          </p:cNvCxnSpPr>
          <p:nvPr/>
        </p:nvCxnSpPr>
        <p:spPr bwMode="auto">
          <a:xfrm>
            <a:off x="1856582" y="3315234"/>
            <a:ext cx="0" cy="4898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9" name="Rectangle à coins arrondis 8"/>
          <p:cNvSpPr/>
          <p:nvPr/>
        </p:nvSpPr>
        <p:spPr bwMode="auto">
          <a:xfrm>
            <a:off x="463550" y="1143531"/>
            <a:ext cx="2786063" cy="900112"/>
          </a:xfrm>
          <a:prstGeom prst="roundRect">
            <a:avLst/>
          </a:prstGeom>
          <a:noFill/>
          <a:ln w="38100"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1" i="0" u="none" strike="noStrike" cap="none" normalizeH="0" baseline="0" err="1">
                <a:ln>
                  <a:noFill/>
                </a:ln>
                <a:solidFill>
                  <a:schemeClr val="tx1">
                    <a:lumMod val="75000"/>
                    <a:lumOff val="25000"/>
                  </a:schemeClr>
                </a:solidFill>
                <a:effectLst/>
                <a:latin typeface="Times New Roman" charset="0"/>
                <a:ea typeface="ＭＳ Ｐゴシック" charset="0"/>
              </a:rPr>
              <a:t>Comité</a:t>
            </a:r>
            <a:r>
              <a:rPr kumimoji="0" lang="en-AU" sz="2400" b="1" i="0" u="none" strike="noStrike" cap="none" normalizeH="0" baseline="0">
                <a:ln>
                  <a:noFill/>
                </a:ln>
                <a:solidFill>
                  <a:schemeClr val="tx1">
                    <a:lumMod val="75000"/>
                    <a:lumOff val="25000"/>
                  </a:schemeClr>
                </a:solidFill>
                <a:effectLst/>
                <a:latin typeface="Times New Roman" charset="0"/>
                <a:ea typeface="ＭＳ Ｐゴシック" charset="0"/>
              </a:rPr>
              <a:t> de pilotage</a:t>
            </a:r>
          </a:p>
        </p:txBody>
      </p:sp>
      <p:cxnSp>
        <p:nvCxnSpPr>
          <p:cNvPr id="11" name="Connecteur droit 10"/>
          <p:cNvCxnSpPr>
            <a:stCxn id="9" idx="2"/>
            <a:endCxn id="4" idx="0"/>
          </p:cNvCxnSpPr>
          <p:nvPr/>
        </p:nvCxnSpPr>
        <p:spPr bwMode="auto">
          <a:xfrm>
            <a:off x="1856582" y="2043643"/>
            <a:ext cx="0" cy="3714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 name="Espace réservé du texte 2">
            <a:extLst>
              <a:ext uri="{FF2B5EF4-FFF2-40B4-BE49-F238E27FC236}">
                <a16:creationId xmlns:a16="http://schemas.microsoft.com/office/drawing/2014/main" id="{BAECC624-F447-DD4F-92AD-5043AC539C27}"/>
              </a:ext>
            </a:extLst>
          </p:cNvPr>
          <p:cNvSpPr txBox="1">
            <a:spLocks/>
          </p:cNvSpPr>
          <p:nvPr/>
        </p:nvSpPr>
        <p:spPr bwMode="auto">
          <a:xfrm>
            <a:off x="4486955" y="1143531"/>
            <a:ext cx="3688678" cy="382603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None/>
            </a:pPr>
            <a:r>
              <a:rPr lang="en-AU" sz="2000" kern="0" dirty="0" err="1">
                <a:solidFill>
                  <a:schemeClr val="tx1">
                    <a:lumMod val="65000"/>
                    <a:lumOff val="35000"/>
                  </a:schemeClr>
                </a:solidFill>
              </a:rPr>
              <a:t>Rôles</a:t>
            </a:r>
            <a:r>
              <a:rPr lang="en-AU" sz="2000" kern="0" dirty="0">
                <a:solidFill>
                  <a:schemeClr val="tx1">
                    <a:lumMod val="65000"/>
                    <a:lumOff val="35000"/>
                  </a:schemeClr>
                </a:solidFill>
              </a:rPr>
              <a:t> ?</a:t>
            </a:r>
          </a:p>
          <a:p>
            <a:pPr marL="0" indent="0">
              <a:buNone/>
            </a:pPr>
            <a:endParaRPr lang="en-AU" sz="1600" kern="0" dirty="0">
              <a:solidFill>
                <a:schemeClr val="tx1">
                  <a:lumMod val="65000"/>
                  <a:lumOff val="35000"/>
                </a:schemeClr>
              </a:solidFill>
            </a:endParaRPr>
          </a:p>
          <a:p>
            <a:endParaRPr lang="en-AU" sz="1600" kern="0" dirty="0">
              <a:solidFill>
                <a:schemeClr val="tx1">
                  <a:lumMod val="65000"/>
                  <a:lumOff val="35000"/>
                </a:schemeClr>
              </a:solidFill>
            </a:endParaRPr>
          </a:p>
          <a:p>
            <a:endParaRPr lang="en-AU" sz="1600" kern="0" dirty="0">
              <a:solidFill>
                <a:schemeClr val="tx1">
                  <a:lumMod val="65000"/>
                  <a:lumOff val="35000"/>
                </a:schemeClr>
              </a:solidFill>
            </a:endParaRPr>
          </a:p>
          <a:p>
            <a:endParaRPr lang="en-AU" sz="1600" kern="0" dirty="0">
              <a:solidFill>
                <a:schemeClr val="tx1">
                  <a:lumMod val="65000"/>
                  <a:lumOff val="35000"/>
                </a:schemeClr>
              </a:solidFill>
            </a:endParaRPr>
          </a:p>
          <a:p>
            <a:pPr marL="0" indent="0">
              <a:buNone/>
            </a:pPr>
            <a:r>
              <a:rPr lang="en-AU" sz="2000" kern="0" dirty="0">
                <a:solidFill>
                  <a:schemeClr val="tx1">
                    <a:lumMod val="65000"/>
                    <a:lumOff val="35000"/>
                  </a:schemeClr>
                </a:solidFill>
              </a:rPr>
              <a:t>Composition ?</a:t>
            </a:r>
          </a:p>
          <a:p>
            <a:pPr marL="0" indent="0">
              <a:buNone/>
            </a:pPr>
            <a:endParaRPr lang="en-AU" sz="1600" kern="0" dirty="0">
              <a:solidFill>
                <a:schemeClr val="tx1">
                  <a:lumMod val="65000"/>
                  <a:lumOff val="35000"/>
                </a:schemeClr>
              </a:solidFill>
            </a:endParaRPr>
          </a:p>
          <a:p>
            <a:pPr marL="0" indent="0">
              <a:buNone/>
            </a:pPr>
            <a:endParaRPr lang="en-AU" sz="1600" kern="0" dirty="0">
              <a:solidFill>
                <a:schemeClr val="tx1">
                  <a:lumMod val="65000"/>
                  <a:lumOff val="35000"/>
                </a:schemeClr>
              </a:solidFill>
            </a:endParaRPr>
          </a:p>
          <a:p>
            <a:endParaRPr lang="en-AU" sz="1600" kern="0" dirty="0">
              <a:solidFill>
                <a:schemeClr val="tx1">
                  <a:lumMod val="65000"/>
                  <a:lumOff val="35000"/>
                </a:schemeClr>
              </a:solidFill>
            </a:endParaRPr>
          </a:p>
        </p:txBody>
      </p:sp>
    </p:spTree>
    <p:extLst>
      <p:ext uri="{BB962C8B-B14F-4D97-AF65-F5344CB8AC3E}">
        <p14:creationId xmlns:p14="http://schemas.microsoft.com/office/powerpoint/2010/main" val="163037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086600" y="2676525"/>
            <a:ext cx="1316038"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p:txBody>
      </p:sp>
      <p:sp>
        <p:nvSpPr>
          <p:cNvPr id="19460" name="Rectangle 5"/>
          <p:cNvSpPr>
            <a:spLocks noChangeArrowheads="1"/>
          </p:cNvSpPr>
          <p:nvPr/>
        </p:nvSpPr>
        <p:spPr bwMode="auto">
          <a:xfrm>
            <a:off x="2278063" y="1622425"/>
            <a:ext cx="4030662" cy="81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FR" sz="1400" i="1">
                <a:solidFill>
                  <a:srgbClr val="5F5F5F"/>
                </a:solidFill>
                <a:latin typeface="Arial" charset="0"/>
              </a:rPr>
              <a:t>« L’avenir est quelque chose qui se construit. </a:t>
            </a:r>
            <a:br>
              <a:rPr lang="fr-FR" sz="1400" i="1">
                <a:solidFill>
                  <a:srgbClr val="5F5F5F"/>
                </a:solidFill>
                <a:latin typeface="Arial" charset="0"/>
              </a:rPr>
            </a:br>
            <a:r>
              <a:rPr lang="fr-FR" sz="1400" i="1">
                <a:solidFill>
                  <a:srgbClr val="5F5F5F"/>
                </a:solidFill>
                <a:latin typeface="Arial" charset="0"/>
              </a:rPr>
              <a:t>On ne subit pas l’avenir, on le fait. »</a:t>
            </a:r>
          </a:p>
          <a:p>
            <a:pPr marL="6350" indent="-6350">
              <a:lnSpc>
                <a:spcPct val="90000"/>
              </a:lnSpc>
              <a:spcBef>
                <a:spcPct val="20000"/>
              </a:spcBef>
              <a:buClr>
                <a:schemeClr val="tx1"/>
              </a:buClr>
            </a:pPr>
            <a:r>
              <a:rPr lang="fr-FR" sz="1400" i="1">
                <a:solidFill>
                  <a:srgbClr val="5F5F5F"/>
                </a:solidFill>
                <a:latin typeface="Arial" charset="0"/>
              </a:rPr>
              <a:t>Georges Bernanos [1888-1948]</a:t>
            </a:r>
          </a:p>
          <a:p>
            <a:pPr marL="6350" indent="-6350">
              <a:lnSpc>
                <a:spcPct val="90000"/>
              </a:lnSpc>
              <a:spcBef>
                <a:spcPct val="20000"/>
              </a:spcBef>
              <a:buClr>
                <a:schemeClr val="tx1"/>
              </a:buClr>
              <a:buFontTx/>
              <a:buChar char="•"/>
            </a:pPr>
            <a:endParaRPr lang="fr-FR" sz="1400" i="1">
              <a:solidFill>
                <a:srgbClr val="5F5F5F"/>
              </a:solidFill>
              <a:latin typeface="Arial" charset="0"/>
            </a:endParaRPr>
          </a:p>
        </p:txBody>
      </p:sp>
      <p:sp>
        <p:nvSpPr>
          <p:cNvPr id="4" name="Titre 3"/>
          <p:cNvSpPr>
            <a:spLocks noGrp="1"/>
          </p:cNvSpPr>
          <p:nvPr>
            <p:ph type="title"/>
          </p:nvPr>
        </p:nvSpPr>
        <p:spPr/>
        <p:txBody>
          <a:bodyPr/>
          <a:lstStyle/>
          <a:p>
            <a:r>
              <a:rPr lang="en-US" err="1"/>
              <a:t>Vue</a:t>
            </a:r>
            <a:r>
              <a:rPr lang="en-US"/>
              <a:t> </a:t>
            </a:r>
            <a:r>
              <a:rPr lang="en-US" err="1"/>
              <a:t>d'ensemble</a:t>
            </a:r>
            <a:endParaRPr lang="en-US"/>
          </a:p>
        </p:txBody>
      </p:sp>
      <p:sp>
        <p:nvSpPr>
          <p:cNvPr id="3" name="Espace réservé du texte 2"/>
          <p:cNvSpPr>
            <a:spLocks noGrp="1"/>
          </p:cNvSpPr>
          <p:nvPr>
            <p:ph type="body" sz="quarter" idx="10"/>
          </p:nvPr>
        </p:nvSpPr>
        <p:spPr/>
        <p:txBody>
          <a:bodyPr/>
          <a:lstStyle/>
          <a:p>
            <a:r>
              <a:rPr lang="en-US"/>
              <a:t>1</a:t>
            </a:r>
          </a:p>
        </p:txBody>
      </p:sp>
    </p:spTree>
    <p:extLst>
      <p:ext uri="{BB962C8B-B14F-4D97-AF65-F5344CB8AC3E}">
        <p14:creationId xmlns:p14="http://schemas.microsoft.com/office/powerpoint/2010/main" val="33671796"/>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fr-CH" dirty="0">
                <a:latin typeface="Arial" charset="0"/>
                <a:ea typeface="ＭＳ Ｐゴシック" charset="0"/>
                <a:cs typeface="ＭＳ Ｐゴシック" charset="0"/>
              </a:rPr>
              <a:t>Facteurs de succès</a:t>
            </a:r>
          </a:p>
        </p:txBody>
      </p:sp>
      <p:sp>
        <p:nvSpPr>
          <p:cNvPr id="117762" name="Text Box 3"/>
          <p:cNvSpPr txBox="1">
            <a:spLocks noChangeArrowheads="1"/>
          </p:cNvSpPr>
          <p:nvPr/>
        </p:nvSpPr>
        <p:spPr bwMode="auto">
          <a:xfrm>
            <a:off x="415925" y="1371600"/>
            <a:ext cx="687880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dirty="0">
                <a:solidFill>
                  <a:schemeClr val="tx1">
                    <a:lumMod val="65000"/>
                    <a:lumOff val="35000"/>
                  </a:schemeClr>
                </a:solidFill>
                <a:latin typeface="Arial" charset="0"/>
              </a:rPr>
              <a:t>Que doit-on réunir pour que le projet réussisse ? </a:t>
            </a:r>
          </a:p>
        </p:txBody>
      </p:sp>
    </p:spTree>
    <p:extLst>
      <p:ext uri="{BB962C8B-B14F-4D97-AF65-F5344CB8AC3E}">
        <p14:creationId xmlns:p14="http://schemas.microsoft.com/office/powerpoint/2010/main" val="173671248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Critères de succès</a:t>
            </a:r>
          </a:p>
        </p:txBody>
      </p:sp>
      <p:sp>
        <p:nvSpPr>
          <p:cNvPr id="117762" name="Text Box 3"/>
          <p:cNvSpPr txBox="1">
            <a:spLocks noChangeArrowheads="1"/>
          </p:cNvSpPr>
          <p:nvPr/>
        </p:nvSpPr>
        <p:spPr bwMode="auto">
          <a:xfrm>
            <a:off x="415925" y="1371600"/>
            <a:ext cx="650738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dirty="0">
                <a:solidFill>
                  <a:schemeClr val="tx1">
                    <a:lumMod val="65000"/>
                    <a:lumOff val="35000"/>
                  </a:schemeClr>
                </a:solidFill>
                <a:latin typeface="Arial" charset="0"/>
              </a:rPr>
              <a:t>Comment saura-t-on que le projet est réussi ? </a:t>
            </a:r>
          </a:p>
        </p:txBody>
      </p:sp>
      <p:sp>
        <p:nvSpPr>
          <p:cNvPr id="5" name="Espace réservé du contenu 2"/>
          <p:cNvSpPr>
            <a:spLocks noGrp="1"/>
          </p:cNvSpPr>
          <p:nvPr>
            <p:ph idx="1"/>
          </p:nvPr>
        </p:nvSpPr>
        <p:spPr>
          <a:xfrm>
            <a:off x="433911" y="2191997"/>
            <a:ext cx="7741722" cy="2018406"/>
          </a:xfrm>
        </p:spPr>
        <p:txBody>
          <a:bodyPr/>
          <a:lstStyle/>
          <a:p>
            <a:r>
              <a:rPr lang="fr-FR" dirty="0"/>
              <a:t>Critères quantitatifs et mesurables</a:t>
            </a:r>
          </a:p>
          <a:p>
            <a:endParaRPr lang="fr-FR" dirty="0"/>
          </a:p>
          <a:p>
            <a:r>
              <a:rPr lang="fr-FR" dirty="0"/>
              <a:t>Eviter les critères subjectifs</a:t>
            </a:r>
          </a:p>
          <a:p>
            <a:endParaRPr lang="fr-FR" dirty="0"/>
          </a:p>
        </p:txBody>
      </p:sp>
    </p:spTree>
    <p:extLst>
      <p:ext uri="{BB962C8B-B14F-4D97-AF65-F5344CB8AC3E}">
        <p14:creationId xmlns:p14="http://schemas.microsoft.com/office/powerpoint/2010/main" val="27357480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33911" y="466392"/>
            <a:ext cx="7741722" cy="510227"/>
          </a:xfrm>
        </p:spPr>
        <p:txBody>
          <a:bodyPr/>
          <a:lstStyle/>
          <a:p>
            <a:r>
              <a:rPr lang="fr-FR">
                <a:latin typeface="Arial" charset="0"/>
                <a:ea typeface="ＭＳ Ｐゴシック" charset="0"/>
              </a:rPr>
              <a:t>Cadre Logique (</a:t>
            </a:r>
            <a:r>
              <a:rPr lang="fr-FR" u="sng">
                <a:latin typeface="Arial" charset="0"/>
                <a:ea typeface="ＭＳ Ｐゴシック" charset="0"/>
              </a:rPr>
              <a:t>A</a:t>
            </a:r>
            <a:r>
              <a:rPr lang="fr-FR" u="sng">
                <a:latin typeface="Arial" charset="0"/>
                <a:ea typeface="ＭＳ Ｐゴシック" charset="0"/>
                <a:cs typeface="ＭＳ Ｐゴシック" charset="0"/>
              </a:rPr>
              <a:t>daptation</a:t>
            </a:r>
            <a:r>
              <a:rPr lang="fr-FR">
                <a:latin typeface="Arial" charset="0"/>
                <a:ea typeface="ＭＳ Ｐゴシック" charset="0"/>
                <a:cs typeface="ＭＳ Ｐゴシック" charset="0"/>
              </a:rPr>
              <a:t> du </a:t>
            </a:r>
            <a:r>
              <a:rPr lang="fr-FR" err="1">
                <a:latin typeface="Arial" charset="0"/>
                <a:ea typeface="ＭＳ Ｐゴシック" charset="0"/>
                <a:cs typeface="ＭＳ Ｐゴシック" charset="0"/>
              </a:rPr>
              <a:t>Logical</a:t>
            </a:r>
            <a:r>
              <a:rPr lang="fr-FR">
                <a:latin typeface="Arial" charset="0"/>
                <a:ea typeface="ＭＳ Ｐゴシック" charset="0"/>
                <a:cs typeface="ＭＳ Ｐゴシック" charset="0"/>
              </a:rPr>
              <a:t> Frame)</a:t>
            </a:r>
          </a:p>
        </p:txBody>
      </p:sp>
      <p:graphicFrame>
        <p:nvGraphicFramePr>
          <p:cNvPr id="129057" name="Group 33"/>
          <p:cNvGraphicFramePr>
            <a:graphicFrameLocks noGrp="1"/>
          </p:cNvGraphicFramePr>
          <p:nvPr/>
        </p:nvGraphicFramePr>
        <p:xfrm>
          <a:off x="422275" y="1431925"/>
          <a:ext cx="8396287" cy="4062414"/>
        </p:xfrm>
        <a:graphic>
          <a:graphicData uri="http://schemas.openxmlformats.org/drawingml/2006/table">
            <a:tbl>
              <a:tblPr/>
              <a:tblGrid>
                <a:gridCol w="290195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2789237">
                  <a:extLst>
                    <a:ext uri="{9D8B030D-6E8A-4147-A177-3AD203B41FA5}">
                      <a16:colId xmlns:a16="http://schemas.microsoft.com/office/drawing/2014/main" val="20002"/>
                    </a:ext>
                  </a:extLst>
                </a:gridCol>
              </a:tblGrid>
              <a:tr h="7032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600" b="1" i="0" u="none" strike="noStrike" cap="none" normalizeH="0" baseline="0" dirty="0">
                          <a:ln>
                            <a:noFill/>
                          </a:ln>
                          <a:solidFill>
                            <a:srgbClr val="4D4D4D"/>
                          </a:solidFill>
                          <a:effectLst/>
                          <a:latin typeface="Arial" charset="0"/>
                          <a:ea typeface="ＭＳ Ｐゴシック" charset="0"/>
                          <a:cs typeface="ＭＳ Ｐゴシック" charset="0"/>
                        </a:rPr>
                        <a:t>Objectifs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600" b="1" i="0" u="none" strike="noStrike" cap="none" normalizeH="0" baseline="0" dirty="0">
                          <a:ln>
                            <a:noFill/>
                          </a:ln>
                          <a:solidFill>
                            <a:srgbClr val="4D4D4D"/>
                          </a:solidFill>
                          <a:effectLst/>
                          <a:latin typeface="Arial" charset="0"/>
                          <a:ea typeface="ＭＳ Ｐゴシック" charset="0"/>
                          <a:cs typeface="ＭＳ Ｐゴシック" charset="0"/>
                        </a:rPr>
                        <a:t>Critères de succès</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600" b="1" i="0" u="none" strike="noStrike" cap="none" normalizeH="0" baseline="0" dirty="0">
                          <a:ln>
                            <a:noFill/>
                          </a:ln>
                          <a:solidFill>
                            <a:srgbClr val="4D4D4D"/>
                          </a:solidFill>
                          <a:effectLst/>
                          <a:latin typeface="Arial" charset="0"/>
                          <a:ea typeface="ＭＳ Ｐゴシック" charset="0"/>
                          <a:cs typeface="ＭＳ Ｐゴシック" charset="0"/>
                        </a:rPr>
                        <a:t>Hypothèses, risques </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1160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1" i="0" u="none" strike="noStrike" cap="none" normalizeH="0" baseline="0" dirty="0">
                          <a:ln>
                            <a:noFill/>
                          </a:ln>
                          <a:solidFill>
                            <a:srgbClr val="4D4D4D"/>
                          </a:solidFill>
                          <a:effectLst/>
                          <a:latin typeface="Arial" charset="0"/>
                          <a:ea typeface="ＭＳ Ｐゴシック" charset="0"/>
                          <a:cs typeface="ＭＳ Ｐゴシック" charset="0"/>
                        </a:rPr>
                        <a:t>Objectifs globaux</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contribution du projet à un programme, une stratégie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Mesure de la contribution aux objectifs globaux</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Hypothèses, risques liés à l'atteinte des objectifs globaux</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80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1" i="0" u="none" strike="noStrike" cap="none" normalizeH="0" baseline="0" dirty="0">
                          <a:ln>
                            <a:noFill/>
                          </a:ln>
                          <a:solidFill>
                            <a:srgbClr val="4D4D4D"/>
                          </a:solidFill>
                          <a:effectLst/>
                          <a:latin typeface="Arial" charset="0"/>
                          <a:ea typeface="ＭＳ Ｐゴシック" charset="0"/>
                          <a:cs typeface="ＭＳ Ｐゴシック" charset="0"/>
                        </a:rPr>
                        <a:t>Objectifs spécifiques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Avantages directs générés par le projet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2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Mesure de l’atteinte des objectifs spécifiques</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Hypothèses, risques liés à l'atteinte des objectifs spécifiques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50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1" i="0" u="none" strike="noStrike" cap="none" normalizeH="0" baseline="0" dirty="0">
                          <a:ln>
                            <a:noFill/>
                          </a:ln>
                          <a:solidFill>
                            <a:srgbClr val="4D4D4D"/>
                          </a:solidFill>
                          <a:effectLst/>
                          <a:latin typeface="Arial" charset="0"/>
                          <a:ea typeface="ＭＳ Ｐゴシック" charset="0"/>
                          <a:cs typeface="ＭＳ Ｐゴシック" charset="0"/>
                        </a:rPr>
                        <a:t>Résultats (livrables)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Produit / service réalisé par le projet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2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Mesure de l’atteinte des résultats (quantité, qualité, coûts, délais)</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Hypothèses, risques liés à l'atteinte du résultat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54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98CF1-0918-5945-92FD-C39A345D470F}"/>
              </a:ext>
            </a:extLst>
          </p:cNvPr>
          <p:cNvSpPr>
            <a:spLocks noGrp="1"/>
          </p:cNvSpPr>
          <p:nvPr>
            <p:ph type="title"/>
          </p:nvPr>
        </p:nvSpPr>
        <p:spPr/>
        <p:txBody>
          <a:bodyPr/>
          <a:lstStyle/>
          <a:p>
            <a:r>
              <a:rPr lang="en-AU" err="1"/>
              <a:t>Contexte</a:t>
            </a:r>
            <a:endParaRPr lang="en-AU"/>
          </a:p>
        </p:txBody>
      </p:sp>
      <p:pic>
        <p:nvPicPr>
          <p:cNvPr id="5" name="Image 4">
            <a:extLst>
              <a:ext uri="{FF2B5EF4-FFF2-40B4-BE49-F238E27FC236}">
                <a16:creationId xmlns:a16="http://schemas.microsoft.com/office/drawing/2014/main" id="{7BD0E111-764D-5B4B-BFB0-29E85B209B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911" y="1390231"/>
            <a:ext cx="3683357" cy="3193962"/>
          </a:xfrm>
          <a:prstGeom prst="rect">
            <a:avLst/>
          </a:prstGeom>
        </p:spPr>
      </p:pic>
    </p:spTree>
    <p:extLst>
      <p:ext uri="{BB962C8B-B14F-4D97-AF65-F5344CB8AC3E}">
        <p14:creationId xmlns:p14="http://schemas.microsoft.com/office/powerpoint/2010/main" val="339931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8A2BB-EFFD-C14D-8607-D4E99980273E}"/>
              </a:ext>
            </a:extLst>
          </p:cNvPr>
          <p:cNvSpPr>
            <a:spLocks noGrp="1"/>
          </p:cNvSpPr>
          <p:nvPr>
            <p:ph type="title"/>
          </p:nvPr>
        </p:nvSpPr>
        <p:spPr/>
        <p:txBody>
          <a:bodyPr/>
          <a:lstStyle/>
          <a:p>
            <a:r>
              <a:rPr lang="fr-FR" dirty="0"/>
              <a:t>Quelques principes</a:t>
            </a:r>
          </a:p>
        </p:txBody>
      </p:sp>
      <p:sp>
        <p:nvSpPr>
          <p:cNvPr id="3" name="Espace réservé du contenu 2">
            <a:extLst>
              <a:ext uri="{FF2B5EF4-FFF2-40B4-BE49-F238E27FC236}">
                <a16:creationId xmlns:a16="http://schemas.microsoft.com/office/drawing/2014/main" id="{6D76A569-5EEC-964D-978E-E1DEB2150EC0}"/>
              </a:ext>
            </a:extLst>
          </p:cNvPr>
          <p:cNvSpPr>
            <a:spLocks noGrp="1"/>
          </p:cNvSpPr>
          <p:nvPr>
            <p:ph idx="1"/>
          </p:nvPr>
        </p:nvSpPr>
        <p:spPr>
          <a:xfrm>
            <a:off x="433910" y="1290215"/>
            <a:ext cx="8438627" cy="4724400"/>
          </a:xfrm>
        </p:spPr>
        <p:txBody>
          <a:bodyPr/>
          <a:lstStyle/>
          <a:p>
            <a:r>
              <a:rPr lang="fr-FR" dirty="0"/>
              <a:t>Objectifs de l'exercice de simulation</a:t>
            </a:r>
          </a:p>
          <a:p>
            <a:pPr lvl="1"/>
            <a:r>
              <a:rPr lang="fr-FR" dirty="0"/>
              <a:t>Développer des compétences pratiques</a:t>
            </a:r>
          </a:p>
          <a:p>
            <a:pPr lvl="1"/>
            <a:r>
              <a:rPr lang="fr-FR" dirty="0"/>
              <a:t>Apprendre des erreurs, apprendre des autres</a:t>
            </a:r>
          </a:p>
          <a:p>
            <a:r>
              <a:rPr lang="fr-FR" dirty="0"/>
              <a:t>Confidentialité</a:t>
            </a:r>
          </a:p>
          <a:p>
            <a:pPr lvl="1"/>
            <a:r>
              <a:rPr lang="fr-FR" dirty="0"/>
              <a:t>Ce qui est fait dans la simulation n'est pas diffusé à l'extérieur (ce que vous avez fait, scénario, </a:t>
            </a:r>
            <a:r>
              <a:rPr lang="fr-FR" dirty="0" err="1"/>
              <a:t>etc</a:t>
            </a:r>
            <a:r>
              <a:rPr lang="fr-FR" dirty="0"/>
              <a:t>)</a:t>
            </a:r>
          </a:p>
          <a:p>
            <a:r>
              <a:rPr lang="fr-FR" dirty="0"/>
              <a:t>Evaluation</a:t>
            </a:r>
          </a:p>
          <a:p>
            <a:pPr lvl="1"/>
            <a:r>
              <a:rPr lang="fr-FR" dirty="0"/>
              <a:t>Pas d'évaluation sommative (note), uniquement débriefing formatif</a:t>
            </a:r>
          </a:p>
          <a:p>
            <a:r>
              <a:rPr lang="fr-FR" dirty="0"/>
              <a:t>Réalisme </a:t>
            </a:r>
          </a:p>
          <a:p>
            <a:pPr lvl="1"/>
            <a:r>
              <a:rPr lang="fr-FR" dirty="0"/>
              <a:t>Ce n'est pas la réalité, mais...</a:t>
            </a:r>
          </a:p>
          <a:p>
            <a:pPr lvl="1"/>
            <a:r>
              <a:rPr lang="fr-FR" dirty="0"/>
              <a:t>De notre côté : on a cherché à se rapprocher de la réalité</a:t>
            </a:r>
          </a:p>
          <a:p>
            <a:pPr lvl="1"/>
            <a:r>
              <a:rPr lang="fr-FR" dirty="0"/>
              <a:t>De votre côté: aussi à vous de participer au réalisme, de faire "comme si vous étiez chef(</a:t>
            </a:r>
            <a:r>
              <a:rPr lang="fr-FR" dirty="0" err="1"/>
              <a:t>fe</a:t>
            </a:r>
            <a:r>
              <a:rPr lang="fr-FR" dirty="0"/>
              <a:t>) de projet"</a:t>
            </a:r>
          </a:p>
        </p:txBody>
      </p:sp>
    </p:spTree>
    <p:extLst>
      <p:ext uri="{BB962C8B-B14F-4D97-AF65-F5344CB8AC3E}">
        <p14:creationId xmlns:p14="http://schemas.microsoft.com/office/powerpoint/2010/main" val="651892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a:latin typeface="Arial" charset="0"/>
                <a:ea typeface="ＭＳ Ｐゴシック" charset="0"/>
              </a:rPr>
              <a:t>Avant-projet</a:t>
            </a:r>
          </a:p>
        </p:txBody>
      </p:sp>
      <p:sp>
        <p:nvSpPr>
          <p:cNvPr id="70658" name="Espace réservé du contenu 2"/>
          <p:cNvSpPr>
            <a:spLocks noGrp="1"/>
          </p:cNvSpPr>
          <p:nvPr>
            <p:ph idx="1"/>
          </p:nvPr>
        </p:nvSpPr>
        <p:spPr>
          <a:xfrm>
            <a:off x="433911" y="3484561"/>
            <a:ext cx="7741722" cy="2630069"/>
          </a:xfrm>
        </p:spPr>
        <p:txBody>
          <a:bodyPr/>
          <a:lstStyle/>
          <a:p>
            <a:pPr>
              <a:buClr>
                <a:schemeClr val="tx1"/>
              </a:buClr>
            </a:pPr>
            <a:r>
              <a:rPr lang="fr-CH">
                <a:latin typeface="Arial" charset="0"/>
                <a:ea typeface="ＭＳ Ｐゴシック" charset="0"/>
              </a:rPr>
              <a:t>Objectif</a:t>
            </a:r>
          </a:p>
          <a:p>
            <a:pPr lvl="1"/>
            <a:r>
              <a:rPr lang="fr-CH">
                <a:solidFill>
                  <a:srgbClr val="4D4D4D"/>
                </a:solidFill>
                <a:latin typeface="Arial" charset="0"/>
                <a:ea typeface="ＭＳ Ｐゴシック" charset="0"/>
              </a:rPr>
              <a:t>Obtenir le financement du projet</a:t>
            </a:r>
          </a:p>
          <a:p>
            <a:pPr lvl="1"/>
            <a:endParaRPr lang="fr-CH">
              <a:solidFill>
                <a:srgbClr val="4D4D4D"/>
              </a:solidFill>
              <a:latin typeface="Arial" charset="0"/>
              <a:ea typeface="ＭＳ Ｐゴシック" charset="0"/>
            </a:endParaRPr>
          </a:p>
          <a:p>
            <a:pPr>
              <a:buClr>
                <a:schemeClr val="tx1"/>
              </a:buClr>
            </a:pPr>
            <a:r>
              <a:rPr lang="fr-CH">
                <a:latin typeface="Arial" charset="0"/>
                <a:ea typeface="ＭＳ Ｐゴシック" charset="0"/>
              </a:rPr>
              <a:t>Livrable</a:t>
            </a:r>
          </a:p>
          <a:p>
            <a:pPr lvl="1"/>
            <a:r>
              <a:rPr lang="fr-CH">
                <a:solidFill>
                  <a:srgbClr val="4D4D4D"/>
                </a:solidFill>
                <a:latin typeface="Arial" charset="0"/>
                <a:ea typeface="ＭＳ Ｐゴシック" charset="0"/>
              </a:rPr>
              <a:t>Présentation du projet</a:t>
            </a:r>
          </a:p>
          <a:p>
            <a:pPr lvl="1"/>
            <a:r>
              <a:rPr lang="fr-CH">
                <a:solidFill>
                  <a:srgbClr val="4D4D4D"/>
                </a:solidFill>
                <a:latin typeface="Arial" charset="0"/>
                <a:ea typeface="ＭＳ Ｐゴシック" charset="0"/>
              </a:rPr>
              <a:t>Deadline: _______</a:t>
            </a:r>
          </a:p>
          <a:p>
            <a:endParaRPr lang="fr-FR">
              <a:latin typeface="Arial" charset="0"/>
              <a:ea typeface="ＭＳ Ｐゴシック" charset="0"/>
            </a:endParaRPr>
          </a:p>
        </p:txBody>
      </p:sp>
      <p:grpSp>
        <p:nvGrpSpPr>
          <p:cNvPr id="13" name="Grouper 12"/>
          <p:cNvGrpSpPr/>
          <p:nvPr/>
        </p:nvGrpSpPr>
        <p:grpSpPr>
          <a:xfrm>
            <a:off x="491319" y="1064527"/>
            <a:ext cx="8196490" cy="2510502"/>
            <a:chOff x="381000" y="1235075"/>
            <a:chExt cx="8534400" cy="2271713"/>
          </a:xfrm>
        </p:grpSpPr>
        <p:sp>
          <p:nvSpPr>
            <p:cNvPr id="34" name="Rectangle 3"/>
            <p:cNvSpPr>
              <a:spLocks noChangeArrowheads="1"/>
            </p:cNvSpPr>
            <p:nvPr/>
          </p:nvSpPr>
          <p:spPr bwMode="auto">
            <a:xfrm>
              <a:off x="1552575" y="3140075"/>
              <a:ext cx="7013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35" name="Oval 4"/>
            <p:cNvSpPr>
              <a:spLocks noChangeArrowheads="1"/>
            </p:cNvSpPr>
            <p:nvPr/>
          </p:nvSpPr>
          <p:spPr bwMode="auto">
            <a:xfrm>
              <a:off x="3387725" y="2589213"/>
              <a:ext cx="2211388" cy="7620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36" name="Group 5"/>
            <p:cNvGrpSpPr>
              <a:grpSpLocks/>
            </p:cNvGrpSpPr>
            <p:nvPr/>
          </p:nvGrpSpPr>
          <p:grpSpPr bwMode="auto">
            <a:xfrm>
              <a:off x="381000" y="1235075"/>
              <a:ext cx="8534400" cy="893763"/>
              <a:chOff x="141" y="797"/>
              <a:chExt cx="5376" cy="563"/>
            </a:xfrm>
            <a:noFill/>
          </p:grpSpPr>
          <p:grpSp>
            <p:nvGrpSpPr>
              <p:cNvPr id="37" name="Group 6"/>
              <p:cNvGrpSpPr>
                <a:grpSpLocks/>
              </p:cNvGrpSpPr>
              <p:nvPr/>
            </p:nvGrpSpPr>
            <p:grpSpPr bwMode="auto">
              <a:xfrm>
                <a:off x="1569" y="797"/>
                <a:ext cx="1108" cy="554"/>
                <a:chOff x="941" y="2831"/>
                <a:chExt cx="1252" cy="554"/>
              </a:xfrm>
              <a:grpFill/>
            </p:grpSpPr>
            <p:sp>
              <p:nvSpPr>
                <p:cNvPr id="48" name="AutoShape 7"/>
                <p:cNvSpPr>
                  <a:spLocks noChangeArrowheads="1"/>
                </p:cNvSpPr>
                <p:nvPr/>
              </p:nvSpPr>
              <p:spPr bwMode="auto">
                <a:xfrm>
                  <a:off x="941" y="2831"/>
                  <a:ext cx="1252"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9" name="AutoShape 8"/>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38" name="Group 9"/>
              <p:cNvGrpSpPr>
                <a:grpSpLocks/>
              </p:cNvGrpSpPr>
              <p:nvPr/>
            </p:nvGrpSpPr>
            <p:grpSpPr bwMode="auto">
              <a:xfrm>
                <a:off x="4371" y="797"/>
                <a:ext cx="1146" cy="546"/>
                <a:chOff x="4231" y="2831"/>
                <a:chExt cx="1276" cy="519"/>
              </a:xfrm>
              <a:grpFill/>
            </p:grpSpPr>
            <p:sp>
              <p:nvSpPr>
                <p:cNvPr id="46" name="AutoShape 10"/>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7"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39" name="Group 12"/>
              <p:cNvGrpSpPr>
                <a:grpSpLocks/>
              </p:cNvGrpSpPr>
              <p:nvPr/>
            </p:nvGrpSpPr>
            <p:grpSpPr bwMode="auto">
              <a:xfrm>
                <a:off x="2979" y="797"/>
                <a:ext cx="1090" cy="554"/>
                <a:chOff x="2610" y="2831"/>
                <a:chExt cx="1228" cy="554"/>
              </a:xfrm>
              <a:grpFill/>
            </p:grpSpPr>
            <p:sp>
              <p:nvSpPr>
                <p:cNvPr id="44" name="AutoShape 13"/>
                <p:cNvSpPr>
                  <a:spLocks noChangeArrowheads="1"/>
                </p:cNvSpPr>
                <p:nvPr/>
              </p:nvSpPr>
              <p:spPr bwMode="auto">
                <a:xfrm>
                  <a:off x="2610" y="2831"/>
                  <a:ext cx="1228"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5"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40" name="AutoShape 15"/>
              <p:cNvSpPr>
                <a:spLocks noChangeArrowheads="1"/>
              </p:cNvSpPr>
              <p:nvPr/>
            </p:nvSpPr>
            <p:spPr bwMode="auto">
              <a:xfrm>
                <a:off x="141" y="797"/>
                <a:ext cx="1126" cy="563"/>
              </a:xfrm>
              <a:prstGeom prst="roundRect">
                <a:avLst>
                  <a:gd name="adj" fmla="val 16667"/>
                </a:avLst>
              </a:prstGeom>
              <a:noFill/>
              <a:ln w="38100">
                <a:solidFill>
                  <a:schemeClr val="tx1"/>
                </a:solidFill>
                <a:round/>
                <a:headEnd/>
                <a:tailEnd/>
              </a:ln>
            </p:spPr>
            <p:txBody>
              <a:bodyPr wrap="none" lIns="92075" tIns="46038" rIns="92075" bIns="46038" anchor="ctr"/>
              <a:lstStyle/>
              <a:p>
                <a:pPr algn="ctr"/>
                <a:r>
                  <a:rPr lang="fr-CH" sz="1800" b="1">
                    <a:solidFill>
                      <a:srgbClr val="5F5F5F"/>
                    </a:solidFill>
                  </a:rPr>
                  <a:t>Avant-projet</a:t>
                </a:r>
              </a:p>
            </p:txBody>
          </p:sp>
          <p:cxnSp>
            <p:nvCxnSpPr>
              <p:cNvPr id="41" name="AutoShape 16"/>
              <p:cNvCxnSpPr>
                <a:cxnSpLocks noChangeShapeType="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2" name="AutoShape 17"/>
              <p:cNvCxnSpPr>
                <a:cxnSpLocks noChangeShapeType="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3" name="AutoShape 18"/>
              <p:cNvCxnSpPr>
                <a:cxnSpLocks noChangeShapeType="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50" name="Line 19"/>
            <p:cNvSpPr>
              <a:spLocks noChangeShapeType="1"/>
            </p:cNvSpPr>
            <p:nvPr/>
          </p:nvSpPr>
          <p:spPr bwMode="auto">
            <a:xfrm flipH="1">
              <a:off x="5022850" y="2168525"/>
              <a:ext cx="566738" cy="4238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51" name="Line 20"/>
            <p:cNvSpPr>
              <a:spLocks noChangeShapeType="1"/>
            </p:cNvSpPr>
            <p:nvPr/>
          </p:nvSpPr>
          <p:spPr bwMode="auto">
            <a:xfrm flipH="1" flipV="1">
              <a:off x="3554413" y="2179638"/>
              <a:ext cx="542925"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706122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Line 2"/>
          <p:cNvSpPr>
            <a:spLocks noChangeShapeType="1"/>
          </p:cNvSpPr>
          <p:nvPr/>
        </p:nvSpPr>
        <p:spPr bwMode="auto">
          <a:xfrm flipH="1">
            <a:off x="1757363" y="39671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pic>
        <p:nvPicPr>
          <p:cNvPr id="124934" name="Image 3" descr="Capture d’écran 2015-09-07 à 12.02.48.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150" y="1605501"/>
            <a:ext cx="7153376" cy="3646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US"/>
              <a:t>Démo</a:t>
            </a:r>
          </a:p>
        </p:txBody>
      </p:sp>
    </p:spTree>
    <p:extLst>
      <p:ext uri="{BB962C8B-B14F-4D97-AF65-F5344CB8AC3E}">
        <p14:creationId xmlns:p14="http://schemas.microsoft.com/office/powerpoint/2010/main" val="1264132465"/>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fr-CH" dirty="0">
                <a:latin typeface="Arial" charset="0"/>
                <a:ea typeface="ＭＳ Ｐゴシック" charset="0"/>
                <a:cs typeface="ＭＳ Ｐゴシック" charset="0"/>
              </a:rPr>
              <a:t>Composantes</a:t>
            </a:r>
            <a:endParaRPr lang="fr-FR" dirty="0">
              <a:latin typeface="Arial" charset="0"/>
              <a:ea typeface="ＭＳ Ｐゴシック" charset="0"/>
              <a:cs typeface="ＭＳ Ｐゴシック" charset="0"/>
            </a:endParaRPr>
          </a:p>
        </p:txBody>
      </p:sp>
      <p:pic>
        <p:nvPicPr>
          <p:cNvPr id="13315" name="Image 4" descr="Capture d’écran 2015-09-07 à 12.02.48.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6895" y="3799170"/>
            <a:ext cx="4574016" cy="2332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946B4E73-81D3-F043-A6B6-B4C8DD2D85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2458" y="1083940"/>
            <a:ext cx="2876881" cy="2070279"/>
          </a:xfrm>
          <a:prstGeom prst="rect">
            <a:avLst/>
          </a:prstGeom>
        </p:spPr>
      </p:pic>
      <p:pic>
        <p:nvPicPr>
          <p:cNvPr id="5" name="Image 4">
            <a:extLst>
              <a:ext uri="{FF2B5EF4-FFF2-40B4-BE49-F238E27FC236}">
                <a16:creationId xmlns:a16="http://schemas.microsoft.com/office/drawing/2014/main" id="{76DFCDF2-5316-344F-932E-BB78300838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9746" y="1092899"/>
            <a:ext cx="2891584" cy="2070279"/>
          </a:xfrm>
          <a:prstGeom prst="rect">
            <a:avLst/>
          </a:prstGeom>
        </p:spPr>
      </p:pic>
      <p:sp>
        <p:nvSpPr>
          <p:cNvPr id="7" name="ZoneTexte 6">
            <a:extLst>
              <a:ext uri="{FF2B5EF4-FFF2-40B4-BE49-F238E27FC236}">
                <a16:creationId xmlns:a16="http://schemas.microsoft.com/office/drawing/2014/main" id="{EBA883A7-8EB9-414E-A0BB-8874E1476C22}"/>
              </a:ext>
            </a:extLst>
          </p:cNvPr>
          <p:cNvSpPr txBox="1"/>
          <p:nvPr/>
        </p:nvSpPr>
        <p:spPr>
          <a:xfrm>
            <a:off x="970341" y="3154219"/>
            <a:ext cx="1673792" cy="369332"/>
          </a:xfrm>
          <a:prstGeom prst="rect">
            <a:avLst/>
          </a:prstGeom>
          <a:noFill/>
        </p:spPr>
        <p:txBody>
          <a:bodyPr wrap="none" rtlCol="0">
            <a:spAutoFit/>
          </a:bodyPr>
          <a:lstStyle/>
          <a:p>
            <a:pPr algn="ctr"/>
            <a:r>
              <a:rPr lang="en-AU" sz="1800">
                <a:solidFill>
                  <a:srgbClr val="465F7F"/>
                </a:solidFill>
              </a:rPr>
              <a:t>Travail </a:t>
            </a:r>
            <a:r>
              <a:rPr lang="en-AU" sz="1800" err="1">
                <a:solidFill>
                  <a:srgbClr val="465F7F"/>
                </a:solidFill>
              </a:rPr>
              <a:t>d'équipe</a:t>
            </a:r>
            <a:endParaRPr lang="en-AU" sz="1800">
              <a:solidFill>
                <a:srgbClr val="465F7F"/>
              </a:solidFill>
            </a:endParaRPr>
          </a:p>
        </p:txBody>
      </p:sp>
      <p:sp>
        <p:nvSpPr>
          <p:cNvPr id="9" name="ZoneTexte 8">
            <a:extLst>
              <a:ext uri="{FF2B5EF4-FFF2-40B4-BE49-F238E27FC236}">
                <a16:creationId xmlns:a16="http://schemas.microsoft.com/office/drawing/2014/main" id="{09398C67-3CF7-324B-A9BC-51D25797A15D}"/>
              </a:ext>
            </a:extLst>
          </p:cNvPr>
          <p:cNvSpPr txBox="1"/>
          <p:nvPr/>
        </p:nvSpPr>
        <p:spPr>
          <a:xfrm>
            <a:off x="5363015" y="3154219"/>
            <a:ext cx="1415772" cy="369332"/>
          </a:xfrm>
          <a:prstGeom prst="rect">
            <a:avLst/>
          </a:prstGeom>
          <a:noFill/>
        </p:spPr>
        <p:txBody>
          <a:bodyPr wrap="none" rtlCol="0">
            <a:spAutoFit/>
          </a:bodyPr>
          <a:lstStyle/>
          <a:p>
            <a:pPr algn="ctr"/>
            <a:r>
              <a:rPr lang="en-AU" sz="1800" err="1">
                <a:solidFill>
                  <a:srgbClr val="465F7F"/>
                </a:solidFill>
              </a:rPr>
              <a:t>Présentations</a:t>
            </a:r>
            <a:endParaRPr lang="en-AU" sz="1800">
              <a:solidFill>
                <a:srgbClr val="465F7F"/>
              </a:solidFill>
            </a:endParaRPr>
          </a:p>
        </p:txBody>
      </p:sp>
      <p:sp>
        <p:nvSpPr>
          <p:cNvPr id="10" name="ZoneTexte 9">
            <a:extLst>
              <a:ext uri="{FF2B5EF4-FFF2-40B4-BE49-F238E27FC236}">
                <a16:creationId xmlns:a16="http://schemas.microsoft.com/office/drawing/2014/main" id="{1C9C1C7F-275F-0743-85D2-232635BF5A71}"/>
              </a:ext>
            </a:extLst>
          </p:cNvPr>
          <p:cNvSpPr txBox="1"/>
          <p:nvPr/>
        </p:nvSpPr>
        <p:spPr>
          <a:xfrm>
            <a:off x="3537149" y="6114729"/>
            <a:ext cx="954107" cy="369332"/>
          </a:xfrm>
          <a:prstGeom prst="rect">
            <a:avLst/>
          </a:prstGeom>
          <a:noFill/>
        </p:spPr>
        <p:txBody>
          <a:bodyPr wrap="none" rtlCol="0">
            <a:spAutoFit/>
          </a:bodyPr>
          <a:lstStyle/>
          <a:p>
            <a:pPr algn="ctr"/>
            <a:r>
              <a:rPr lang="en-AU" sz="1800" err="1">
                <a:solidFill>
                  <a:srgbClr val="465F7F"/>
                </a:solidFill>
              </a:rPr>
              <a:t>Logiciel</a:t>
            </a:r>
            <a:endParaRPr lang="en-AU" sz="1800">
              <a:solidFill>
                <a:srgbClr val="465F7F"/>
              </a:solidFill>
            </a:endParaRPr>
          </a:p>
        </p:txBody>
      </p:sp>
    </p:spTree>
    <p:extLst>
      <p:ext uri="{BB962C8B-B14F-4D97-AF65-F5344CB8AC3E}">
        <p14:creationId xmlns:p14="http://schemas.microsoft.com/office/powerpoint/2010/main" val="510819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2BA7E-3DC6-8C4D-AB01-4080828F3609}"/>
              </a:ext>
            </a:extLst>
          </p:cNvPr>
          <p:cNvSpPr>
            <a:spLocks noGrp="1"/>
          </p:cNvSpPr>
          <p:nvPr>
            <p:ph type="title"/>
          </p:nvPr>
        </p:nvSpPr>
        <p:spPr/>
        <p:txBody>
          <a:bodyPr/>
          <a:lstStyle/>
          <a:p>
            <a:r>
              <a:rPr lang="en-AU"/>
              <a:t>Sources d'information</a:t>
            </a:r>
          </a:p>
        </p:txBody>
      </p:sp>
      <p:sp>
        <p:nvSpPr>
          <p:cNvPr id="4" name="Rectangle 3">
            <a:extLst>
              <a:ext uri="{FF2B5EF4-FFF2-40B4-BE49-F238E27FC236}">
                <a16:creationId xmlns:a16="http://schemas.microsoft.com/office/drawing/2014/main" id="{1472DFF3-59C5-1349-AE02-3BF6D98F4140}"/>
              </a:ext>
            </a:extLst>
          </p:cNvPr>
          <p:cNvSpPr txBox="1">
            <a:spLocks noChangeArrowheads="1"/>
          </p:cNvSpPr>
          <p:nvPr/>
        </p:nvSpPr>
        <p:spPr bwMode="auto">
          <a:xfrm rot="20877839">
            <a:off x="711712" y="1455176"/>
            <a:ext cx="3121667" cy="3293775"/>
          </a:xfrm>
          <a:prstGeom prst="rect">
            <a:avLst/>
          </a:prstGeom>
          <a:noFill/>
          <a:ln>
            <a:solidFill>
              <a:srgbClr val="465F7F"/>
            </a:solid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a:buClr>
                <a:schemeClr val="bg2">
                  <a:lumMod val="50000"/>
                </a:schemeClr>
              </a:buClr>
              <a:buFontTx/>
              <a:buNone/>
              <a:defRPr/>
            </a:pPr>
            <a:r>
              <a:rPr lang="fr-CH" sz="1800" kern="0">
                <a:solidFill>
                  <a:schemeClr val="bg2">
                    <a:lumMod val="50000"/>
                  </a:schemeClr>
                </a:solidFill>
                <a:latin typeface="Arial" charset="0"/>
                <a:ea typeface="ＭＳ Ｐゴシック" charset="0"/>
              </a:rPr>
              <a:t>Votre Présentation</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Contexte et problème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Objectifs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Macro-planning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Coûts, recettes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Risques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Organisation de projet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Critères de succès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Cadre Logique	?</a:t>
            </a:r>
          </a:p>
          <a:p>
            <a:pPr>
              <a:buClr>
                <a:schemeClr val="bg2">
                  <a:lumMod val="50000"/>
                </a:schemeClr>
              </a:buClr>
              <a:defRPr/>
            </a:pPr>
            <a:endParaRPr lang="fr-CH" sz="1800" kern="0">
              <a:solidFill>
                <a:schemeClr val="bg2">
                  <a:lumMod val="50000"/>
                </a:schemeClr>
              </a:solidFill>
              <a:latin typeface="Arial" charset="0"/>
              <a:ea typeface="ＭＳ Ｐゴシック" charset="0"/>
            </a:endParaRPr>
          </a:p>
        </p:txBody>
      </p:sp>
      <p:grpSp>
        <p:nvGrpSpPr>
          <p:cNvPr id="6" name="Groupe 5">
            <a:extLst>
              <a:ext uri="{FF2B5EF4-FFF2-40B4-BE49-F238E27FC236}">
                <a16:creationId xmlns:a16="http://schemas.microsoft.com/office/drawing/2014/main" id="{0FED18A2-1CD6-134D-9342-510E1E657E28}"/>
              </a:ext>
            </a:extLst>
          </p:cNvPr>
          <p:cNvGrpSpPr/>
          <p:nvPr/>
        </p:nvGrpSpPr>
        <p:grpSpPr>
          <a:xfrm rot="21297262">
            <a:off x="6096536" y="4070373"/>
            <a:ext cx="2079432" cy="2447488"/>
            <a:chOff x="6029669" y="3667741"/>
            <a:chExt cx="2248525" cy="2647210"/>
          </a:xfrm>
        </p:grpSpPr>
        <p:pic>
          <p:nvPicPr>
            <p:cNvPr id="5" name="Image 4" descr="Capture d’écran 2015-09-07 à 12.02.48.png">
              <a:extLst>
                <a:ext uri="{FF2B5EF4-FFF2-40B4-BE49-F238E27FC236}">
                  <a16:creationId xmlns:a16="http://schemas.microsoft.com/office/drawing/2014/main" id="{55C042C6-F2AB-2E4B-BD1E-06BAFE23D8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rot="961801">
              <a:off x="6029669" y="3667741"/>
              <a:ext cx="2248525" cy="2332492"/>
            </a:xfrm>
            <a:prstGeom prst="rect">
              <a:avLst/>
            </a:prstGeom>
            <a:noFill/>
            <a:ln>
              <a:solidFill>
                <a:srgbClr val="465F7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FE0499EA-6B7E-0245-BEDE-AECA70735079}"/>
                </a:ext>
              </a:extLst>
            </p:cNvPr>
            <p:cNvSpPr txBox="1"/>
            <p:nvPr/>
          </p:nvSpPr>
          <p:spPr>
            <a:xfrm rot="906128">
              <a:off x="6169074" y="5853286"/>
              <a:ext cx="1277914" cy="461665"/>
            </a:xfrm>
            <a:prstGeom prst="rect">
              <a:avLst/>
            </a:prstGeom>
            <a:noFill/>
            <a:ln>
              <a:noFill/>
            </a:ln>
          </p:spPr>
          <p:txBody>
            <a:bodyPr wrap="none" rtlCol="0">
              <a:spAutoFit/>
            </a:bodyPr>
            <a:lstStyle/>
            <a:p>
              <a:r>
                <a:rPr lang="en-AU" err="1">
                  <a:solidFill>
                    <a:schemeClr val="tx1">
                      <a:lumMod val="50000"/>
                      <a:lumOff val="50000"/>
                    </a:schemeClr>
                  </a:solidFill>
                </a:rPr>
                <a:t>AlbaSim</a:t>
              </a:r>
              <a:endParaRPr lang="en-AU">
                <a:solidFill>
                  <a:schemeClr val="tx1">
                    <a:lumMod val="50000"/>
                    <a:lumOff val="50000"/>
                  </a:schemeClr>
                </a:solidFill>
              </a:endParaRPr>
            </a:p>
          </p:txBody>
        </p:sp>
      </p:grpSp>
      <p:pic>
        <p:nvPicPr>
          <p:cNvPr id="8" name="Image 7">
            <a:extLst>
              <a:ext uri="{FF2B5EF4-FFF2-40B4-BE49-F238E27FC236}">
                <a16:creationId xmlns:a16="http://schemas.microsoft.com/office/drawing/2014/main" id="{2052A9EC-CE25-A34E-8F84-9E00CCD67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98917">
            <a:off x="5998236" y="902666"/>
            <a:ext cx="2128336" cy="2651245"/>
          </a:xfrm>
          <a:prstGeom prst="rect">
            <a:avLst/>
          </a:prstGeom>
          <a:ln>
            <a:solidFill>
              <a:srgbClr val="465F7F"/>
            </a:solidFill>
          </a:ln>
        </p:spPr>
      </p:pic>
      <p:cxnSp>
        <p:nvCxnSpPr>
          <p:cNvPr id="10" name="Connecteur en arc 9">
            <a:extLst>
              <a:ext uri="{FF2B5EF4-FFF2-40B4-BE49-F238E27FC236}">
                <a16:creationId xmlns:a16="http://schemas.microsoft.com/office/drawing/2014/main" id="{D7D5CDAF-3ADC-8F4F-9BEF-606E8F476157}"/>
              </a:ext>
            </a:extLst>
          </p:cNvPr>
          <p:cNvCxnSpPr>
            <a:cxnSpLocks/>
          </p:cNvCxnSpPr>
          <p:nvPr/>
        </p:nvCxnSpPr>
        <p:spPr bwMode="auto">
          <a:xfrm rot="10800000">
            <a:off x="3419062" y="1735483"/>
            <a:ext cx="2419381" cy="12700"/>
          </a:xfrm>
          <a:prstGeom prst="curvedConnector3">
            <a:avLst/>
          </a:prstGeom>
          <a:solidFill>
            <a:schemeClr val="accent1"/>
          </a:solidFill>
          <a:ln w="28575" cap="flat" cmpd="sng" algn="ctr">
            <a:solidFill>
              <a:schemeClr val="accent6">
                <a:lumMod val="75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Connecteur droit avec flèche 16">
            <a:extLst>
              <a:ext uri="{FF2B5EF4-FFF2-40B4-BE49-F238E27FC236}">
                <a16:creationId xmlns:a16="http://schemas.microsoft.com/office/drawing/2014/main" id="{D09C1B1B-80BB-9944-B11E-3FAC4A782723}"/>
              </a:ext>
            </a:extLst>
          </p:cNvPr>
          <p:cNvCxnSpPr>
            <a:cxnSpLocks/>
          </p:cNvCxnSpPr>
          <p:nvPr/>
        </p:nvCxnSpPr>
        <p:spPr bwMode="auto">
          <a:xfrm flipH="1">
            <a:off x="3670852" y="1974574"/>
            <a:ext cx="2167590" cy="1046922"/>
          </a:xfrm>
          <a:prstGeom prst="straightConnector1">
            <a:avLst/>
          </a:prstGeom>
          <a:solidFill>
            <a:schemeClr val="accent1"/>
          </a:solidFill>
          <a:ln w="28575" cap="flat" cmpd="sng" algn="ctr">
            <a:solidFill>
              <a:schemeClr val="accent6">
                <a:lumMod val="75000"/>
              </a:schemeClr>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8" name="Connecteur droit avec flèche 17">
            <a:extLst>
              <a:ext uri="{FF2B5EF4-FFF2-40B4-BE49-F238E27FC236}">
                <a16:creationId xmlns:a16="http://schemas.microsoft.com/office/drawing/2014/main" id="{F44AA535-6EBC-4F4D-B38C-F2EA7CBA8064}"/>
              </a:ext>
            </a:extLst>
          </p:cNvPr>
          <p:cNvCxnSpPr>
            <a:cxnSpLocks/>
          </p:cNvCxnSpPr>
          <p:nvPr/>
        </p:nvCxnSpPr>
        <p:spPr bwMode="auto">
          <a:xfrm flipH="1">
            <a:off x="3735690" y="2339545"/>
            <a:ext cx="2214722" cy="1304803"/>
          </a:xfrm>
          <a:prstGeom prst="straightConnector1">
            <a:avLst/>
          </a:prstGeom>
          <a:solidFill>
            <a:schemeClr val="accent1"/>
          </a:solidFill>
          <a:ln w="28575" cap="flat" cmpd="sng" algn="ctr">
            <a:solidFill>
              <a:schemeClr val="accent6">
                <a:lumMod val="75000"/>
              </a:schemeClr>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Connecteur droit avec flèche 21">
            <a:extLst>
              <a:ext uri="{FF2B5EF4-FFF2-40B4-BE49-F238E27FC236}">
                <a16:creationId xmlns:a16="http://schemas.microsoft.com/office/drawing/2014/main" id="{33434E85-DC15-434C-8F4F-F2BBB66F1C09}"/>
              </a:ext>
            </a:extLst>
          </p:cNvPr>
          <p:cNvCxnSpPr>
            <a:cxnSpLocks/>
          </p:cNvCxnSpPr>
          <p:nvPr/>
        </p:nvCxnSpPr>
        <p:spPr bwMode="auto">
          <a:xfrm flipH="1" flipV="1">
            <a:off x="3538330" y="2729948"/>
            <a:ext cx="2476920" cy="1858560"/>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onnecteur droit avec flèche 24">
            <a:extLst>
              <a:ext uri="{FF2B5EF4-FFF2-40B4-BE49-F238E27FC236}">
                <a16:creationId xmlns:a16="http://schemas.microsoft.com/office/drawing/2014/main" id="{795D6F26-2DF1-A044-82F5-6B4448E2878B}"/>
              </a:ext>
            </a:extLst>
          </p:cNvPr>
          <p:cNvCxnSpPr>
            <a:cxnSpLocks/>
          </p:cNvCxnSpPr>
          <p:nvPr/>
        </p:nvCxnSpPr>
        <p:spPr bwMode="auto">
          <a:xfrm flipH="1" flipV="1">
            <a:off x="3837158" y="3644348"/>
            <a:ext cx="2178092" cy="1334563"/>
          </a:xfrm>
          <a:prstGeom prst="straightConnector1">
            <a:avLst/>
          </a:prstGeom>
          <a:solidFill>
            <a:schemeClr val="accent1"/>
          </a:solidFill>
          <a:ln w="28575" cap="flat" cmpd="sng" algn="ctr">
            <a:solidFill>
              <a:srgbClr val="FFC000"/>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7" name="Connecteur droit avec flèche 36">
            <a:extLst>
              <a:ext uri="{FF2B5EF4-FFF2-40B4-BE49-F238E27FC236}">
                <a16:creationId xmlns:a16="http://schemas.microsoft.com/office/drawing/2014/main" id="{BA7DF843-5DE4-9C4C-AF30-A0A35EFF4492}"/>
              </a:ext>
            </a:extLst>
          </p:cNvPr>
          <p:cNvCxnSpPr>
            <a:cxnSpLocks/>
          </p:cNvCxnSpPr>
          <p:nvPr/>
        </p:nvCxnSpPr>
        <p:spPr bwMode="auto">
          <a:xfrm flipH="1" flipV="1">
            <a:off x="3426360" y="2103366"/>
            <a:ext cx="2710910" cy="2176773"/>
          </a:xfrm>
          <a:prstGeom prst="straightConnector1">
            <a:avLst/>
          </a:prstGeom>
          <a:solidFill>
            <a:schemeClr val="accent1"/>
          </a:solidFill>
          <a:ln w="28575" cap="flat" cmpd="sng" algn="ctr">
            <a:solidFill>
              <a:srgbClr val="FFC000"/>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9" name="Connecteur droit avec flèche 38">
            <a:extLst>
              <a:ext uri="{FF2B5EF4-FFF2-40B4-BE49-F238E27FC236}">
                <a16:creationId xmlns:a16="http://schemas.microsoft.com/office/drawing/2014/main" id="{A26163F9-E766-B347-B450-EFE1FE65C4EA}"/>
              </a:ext>
            </a:extLst>
          </p:cNvPr>
          <p:cNvCxnSpPr>
            <a:cxnSpLocks/>
          </p:cNvCxnSpPr>
          <p:nvPr/>
        </p:nvCxnSpPr>
        <p:spPr bwMode="auto">
          <a:xfrm flipH="1" flipV="1">
            <a:off x="3735690" y="3257675"/>
            <a:ext cx="2330284" cy="1591106"/>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3422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ACA10D7-ACF5-E747-B3C0-6202060EE36E}"/>
              </a:ext>
            </a:extLst>
          </p:cNvPr>
          <p:cNvPicPr>
            <a:picLocks noChangeAspect="1"/>
          </p:cNvPicPr>
          <p:nvPr/>
        </p:nvPicPr>
        <p:blipFill>
          <a:blip r:embed="rId2"/>
          <a:stretch>
            <a:fillRect/>
          </a:stretch>
        </p:blipFill>
        <p:spPr>
          <a:xfrm>
            <a:off x="402808" y="1819027"/>
            <a:ext cx="3785851" cy="2862155"/>
          </a:xfrm>
          <a:prstGeom prst="rect">
            <a:avLst/>
          </a:prstGeom>
        </p:spPr>
      </p:pic>
      <p:sp>
        <p:nvSpPr>
          <p:cNvPr id="5" name="Ellipse 4"/>
          <p:cNvSpPr/>
          <p:nvPr/>
        </p:nvSpPr>
        <p:spPr bwMode="auto">
          <a:xfrm>
            <a:off x="3304502" y="1908049"/>
            <a:ext cx="867905" cy="471869"/>
          </a:xfrm>
          <a:prstGeom prst="ellipse">
            <a:avLst/>
          </a:prstGeom>
          <a:noFill/>
          <a:ln w="5715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en-AU" sz="2400" b="0" i="0" u="none" strike="noStrike" cap="none" normalizeH="0" baseline="0">
              <a:ln>
                <a:noFill/>
              </a:ln>
              <a:solidFill>
                <a:schemeClr val="tx1"/>
              </a:solidFill>
              <a:effectLst/>
              <a:latin typeface="Times New Roman" charset="0"/>
              <a:ea typeface="ＭＳ Ｐゴシック" charset="0"/>
            </a:endParaRPr>
          </a:p>
        </p:txBody>
      </p:sp>
      <p:sp>
        <p:nvSpPr>
          <p:cNvPr id="8" name="Titre 7">
            <a:extLst>
              <a:ext uri="{FF2B5EF4-FFF2-40B4-BE49-F238E27FC236}">
                <a16:creationId xmlns:a16="http://schemas.microsoft.com/office/drawing/2014/main" id="{E22A8F8D-E861-5E41-B0A8-4AA910AFF6C6}"/>
              </a:ext>
            </a:extLst>
          </p:cNvPr>
          <p:cNvSpPr>
            <a:spLocks noGrp="1"/>
          </p:cNvSpPr>
          <p:nvPr>
            <p:ph type="title"/>
          </p:nvPr>
        </p:nvSpPr>
        <p:spPr/>
        <p:txBody>
          <a:bodyPr/>
          <a:lstStyle/>
          <a:p>
            <a:r>
              <a:rPr lang="en-AU"/>
              <a:t>Accès</a:t>
            </a:r>
          </a:p>
        </p:txBody>
      </p:sp>
      <p:sp>
        <p:nvSpPr>
          <p:cNvPr id="4" name="Espace réservé du contenu 3">
            <a:extLst>
              <a:ext uri="{FF2B5EF4-FFF2-40B4-BE49-F238E27FC236}">
                <a16:creationId xmlns:a16="http://schemas.microsoft.com/office/drawing/2014/main" id="{FE19D6B2-1DA8-D6A8-66A7-8B3EB74D80F4}"/>
              </a:ext>
            </a:extLst>
          </p:cNvPr>
          <p:cNvSpPr>
            <a:spLocks noGrp="1"/>
          </p:cNvSpPr>
          <p:nvPr>
            <p:ph sz="half" idx="2"/>
          </p:nvPr>
        </p:nvSpPr>
        <p:spPr>
          <a:xfrm>
            <a:off x="4786146" y="1711614"/>
            <a:ext cx="4073525" cy="4068213"/>
          </a:xfrm>
        </p:spPr>
        <p:txBody>
          <a:bodyPr/>
          <a:lstStyle/>
          <a:p>
            <a:pPr>
              <a:buFont typeface="Arial" charset="0"/>
              <a:buChar char="•"/>
            </a:pPr>
            <a:r>
              <a:rPr lang="en-AU" sz="2000" kern="0" dirty="0" err="1"/>
              <a:t>www.albasim.ch</a:t>
            </a:r>
            <a:r>
              <a:rPr lang="en-AU" sz="2000" kern="0" dirty="0"/>
              <a:t> </a:t>
            </a:r>
          </a:p>
          <a:p>
            <a:pPr marL="781050" lvl="1" indent="-342900">
              <a:buFont typeface="Arial" charset="0"/>
              <a:buChar char="•"/>
            </a:pPr>
            <a:r>
              <a:rPr lang="en-AU" sz="1800" kern="0" dirty="0"/>
              <a:t>Login</a:t>
            </a:r>
          </a:p>
          <a:p>
            <a:pPr marL="781050" lvl="1" indent="-342900">
              <a:buFont typeface="Arial" charset="0"/>
              <a:buChar char="•"/>
            </a:pPr>
            <a:r>
              <a:rPr lang="en-AU" sz="1800" kern="0" dirty="0" err="1"/>
              <a:t>Créer</a:t>
            </a:r>
            <a:r>
              <a:rPr lang="en-AU" sz="1800" kern="0" dirty="0"/>
              <a:t> </a:t>
            </a:r>
            <a:r>
              <a:rPr lang="en-AU" sz="1800" kern="0" dirty="0" err="1"/>
              <a:t>compte</a:t>
            </a:r>
            <a:endParaRPr lang="en-AU" sz="1800" kern="0" dirty="0"/>
          </a:p>
          <a:p>
            <a:pPr>
              <a:buFont typeface="Arial" charset="0"/>
              <a:buChar char="•"/>
            </a:pPr>
            <a:endParaRPr lang="en-AU" sz="2000" kern="0" dirty="0"/>
          </a:p>
          <a:p>
            <a:pPr>
              <a:buFont typeface="Arial" charset="0"/>
              <a:buChar char="•"/>
            </a:pPr>
            <a:r>
              <a:rPr lang="en-AU" sz="2000" kern="0" dirty="0"/>
              <a:t>Enter access key</a:t>
            </a:r>
          </a:p>
          <a:p>
            <a:pPr lvl="1">
              <a:buFont typeface="Arial" charset="0"/>
              <a:buChar char="•"/>
            </a:pPr>
            <a:r>
              <a:rPr lang="en-AU" sz="1800" kern="0" dirty="0"/>
              <a:t>_______</a:t>
            </a:r>
          </a:p>
          <a:p>
            <a:pPr>
              <a:buFont typeface="Arial" charset="0"/>
              <a:buChar char="•"/>
            </a:pPr>
            <a:endParaRPr lang="en-AU" sz="2000" kern="0" dirty="0"/>
          </a:p>
          <a:p>
            <a:pPr>
              <a:buFont typeface="Arial" charset="0"/>
              <a:buChar char="•"/>
            </a:pPr>
            <a:r>
              <a:rPr lang="en-AU" sz="2000" kern="0" dirty="0"/>
              <a:t>Pour </a:t>
            </a:r>
            <a:r>
              <a:rPr lang="en-AU" sz="2000" kern="0" dirty="0" err="1"/>
              <a:t>chaque</a:t>
            </a:r>
            <a:r>
              <a:rPr lang="en-AU" sz="2000" kern="0" dirty="0"/>
              <a:t> </a:t>
            </a:r>
            <a:r>
              <a:rPr lang="en-AU" sz="2000" kern="0" dirty="0" err="1"/>
              <a:t>équipe</a:t>
            </a:r>
            <a:endParaRPr lang="en-AU" sz="2000" kern="0" dirty="0"/>
          </a:p>
          <a:p>
            <a:pPr marL="781050" lvl="1" indent="-342900">
              <a:buFont typeface="Arial" charset="0"/>
              <a:buChar char="•"/>
            </a:pPr>
            <a:r>
              <a:rPr lang="en-AU" sz="1800" kern="0" dirty="0"/>
              <a:t>Une </a:t>
            </a:r>
            <a:r>
              <a:rPr lang="en-AU" sz="1800" kern="0" dirty="0" err="1"/>
              <a:t>personne</a:t>
            </a:r>
            <a:r>
              <a:rPr lang="en-AU" sz="1800" kern="0" dirty="0"/>
              <a:t> </a:t>
            </a:r>
            <a:r>
              <a:rPr lang="en-AU" sz="1800" kern="0" dirty="0" err="1"/>
              <a:t>crée</a:t>
            </a:r>
            <a:r>
              <a:rPr lang="en-AU" sz="1800" kern="0" dirty="0"/>
              <a:t> </a:t>
            </a:r>
            <a:r>
              <a:rPr lang="en-AU" sz="1800" kern="0" dirty="0" err="1"/>
              <a:t>l'équipe</a:t>
            </a:r>
            <a:endParaRPr lang="en-AU" sz="1800" kern="0" dirty="0"/>
          </a:p>
          <a:p>
            <a:pPr marL="781050" lvl="1" indent="-342900">
              <a:buFont typeface="Arial" charset="0"/>
              <a:buChar char="•"/>
            </a:pPr>
            <a:r>
              <a:rPr lang="en-AU" sz="1800" kern="0" dirty="0" err="1"/>
              <a:t>Chacun</a:t>
            </a:r>
            <a:r>
              <a:rPr lang="en-AU" sz="1800" kern="0" dirty="0"/>
              <a:t> </a:t>
            </a:r>
            <a:r>
              <a:rPr lang="en-AU" sz="1800" kern="0" dirty="0" err="1"/>
              <a:t>rejoint</a:t>
            </a:r>
            <a:r>
              <a:rPr lang="en-AU" sz="1800" kern="0" dirty="0"/>
              <a:t> son </a:t>
            </a:r>
            <a:r>
              <a:rPr lang="en-AU" sz="1800" kern="0" dirty="0" err="1"/>
              <a:t>équipe</a:t>
            </a:r>
            <a:endParaRPr lang="en-AU" sz="1800" kern="0" dirty="0"/>
          </a:p>
          <a:p>
            <a:endParaRPr lang="fr-FR"/>
          </a:p>
        </p:txBody>
      </p:sp>
    </p:spTree>
    <p:extLst>
      <p:ext uri="{BB962C8B-B14F-4D97-AF65-F5344CB8AC3E}">
        <p14:creationId xmlns:p14="http://schemas.microsoft.com/office/powerpoint/2010/main" val="121835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noFill/>
        </p:spPr>
        <p:txBody>
          <a:bodyPr lIns="90488" tIns="44450" rIns="90488" bIns="44450"/>
          <a:lstStyle/>
          <a:p>
            <a:r>
              <a:rPr lang="fr-CH">
                <a:latin typeface="Arial" charset="0"/>
                <a:ea typeface="ＭＳ Ｐゴシック" charset="0"/>
                <a:cs typeface="ＭＳ Ｐゴシック" charset="0"/>
              </a:rPr>
              <a:t>Introduction </a:t>
            </a:r>
          </a:p>
        </p:txBody>
      </p:sp>
      <p:sp>
        <p:nvSpPr>
          <p:cNvPr id="21507" name="Rectangle 4"/>
          <p:cNvSpPr>
            <a:spLocks noGrp="1" noChangeArrowheads="1"/>
          </p:cNvSpPr>
          <p:nvPr>
            <p:ph type="body" sz="half" idx="1"/>
          </p:nvPr>
        </p:nvSpPr>
        <p:spPr>
          <a:xfrm>
            <a:off x="415925" y="1314450"/>
            <a:ext cx="4073525" cy="4724400"/>
          </a:xfrm>
          <a:noFill/>
        </p:spPr>
        <p:txBody>
          <a:bodyPr lIns="90488" tIns="44450" rIns="90488" bIns="44450"/>
          <a:lstStyle/>
          <a:p>
            <a:pPr>
              <a:lnSpc>
                <a:spcPct val="120000"/>
              </a:lnSpc>
            </a:pPr>
            <a:r>
              <a:rPr lang="fr-CH">
                <a:latin typeface="Arial" charset="0"/>
                <a:ea typeface="ＭＳ Ｐゴシック" charset="0"/>
                <a:cs typeface="ＭＳ Ｐゴシック" charset="0"/>
              </a:rPr>
              <a:t>Management</a:t>
            </a:r>
          </a:p>
          <a:p>
            <a:pPr lvl="1">
              <a:lnSpc>
                <a:spcPct val="120000"/>
              </a:lnSpc>
            </a:pPr>
            <a:r>
              <a:rPr lang="fr-CH" sz="1800">
                <a:latin typeface="Arial" charset="0"/>
                <a:ea typeface="ＭＳ Ｐゴシック" charset="0"/>
              </a:rPr>
              <a:t>Communication</a:t>
            </a:r>
          </a:p>
          <a:p>
            <a:pPr lvl="1">
              <a:lnSpc>
                <a:spcPct val="120000"/>
              </a:lnSpc>
            </a:pPr>
            <a:r>
              <a:rPr lang="fr-CH" sz="1800">
                <a:latin typeface="Arial" charset="0"/>
                <a:ea typeface="ＭＳ Ｐゴシック" charset="0"/>
              </a:rPr>
              <a:t>Leadership</a:t>
            </a:r>
          </a:p>
          <a:p>
            <a:pPr lvl="1">
              <a:lnSpc>
                <a:spcPct val="120000"/>
              </a:lnSpc>
            </a:pPr>
            <a:r>
              <a:rPr lang="fr-CH" sz="1800">
                <a:latin typeface="Arial" charset="0"/>
                <a:ea typeface="ＭＳ Ｐゴシック" charset="0"/>
              </a:rPr>
              <a:t>Motivation</a:t>
            </a:r>
          </a:p>
          <a:p>
            <a:pPr lvl="1">
              <a:lnSpc>
                <a:spcPct val="120000"/>
              </a:lnSpc>
            </a:pPr>
            <a:r>
              <a:rPr lang="fr-CH" sz="1800">
                <a:latin typeface="Arial" charset="0"/>
                <a:ea typeface="ＭＳ Ｐゴシック" charset="0"/>
              </a:rPr>
              <a:t>Conflits</a:t>
            </a:r>
          </a:p>
          <a:p>
            <a:pPr lvl="1">
              <a:lnSpc>
                <a:spcPct val="120000"/>
              </a:lnSpc>
              <a:buFont typeface="Arial" charset="0"/>
              <a:buNone/>
            </a:pPr>
            <a:endParaRPr lang="fr-CH" sz="1800">
              <a:solidFill>
                <a:srgbClr val="000000"/>
              </a:solidFill>
              <a:latin typeface="Arial" charset="0"/>
              <a:ea typeface="ＭＳ Ｐゴシック" charset="0"/>
            </a:endParaRPr>
          </a:p>
          <a:p>
            <a:pPr>
              <a:lnSpc>
                <a:spcPct val="120000"/>
              </a:lnSpc>
            </a:pPr>
            <a:r>
              <a:rPr lang="fr-CH">
                <a:latin typeface="Arial" charset="0"/>
                <a:ea typeface="ＭＳ Ｐゴシック" charset="0"/>
                <a:cs typeface="ＭＳ Ｐゴシック" charset="0"/>
              </a:rPr>
              <a:t>Technique</a:t>
            </a:r>
          </a:p>
          <a:p>
            <a:pPr lvl="1">
              <a:lnSpc>
                <a:spcPct val="120000"/>
              </a:lnSpc>
            </a:pPr>
            <a:r>
              <a:rPr lang="fr-CH" sz="1800">
                <a:latin typeface="Arial" charset="0"/>
                <a:ea typeface="ＭＳ Ｐゴシック" charset="0"/>
              </a:rPr>
              <a:t>Pert</a:t>
            </a:r>
          </a:p>
          <a:p>
            <a:pPr lvl="1">
              <a:lnSpc>
                <a:spcPct val="120000"/>
              </a:lnSpc>
            </a:pPr>
            <a:r>
              <a:rPr lang="fr-CH" sz="1800">
                <a:latin typeface="Arial" charset="0"/>
                <a:ea typeface="ＭＳ Ｐゴシック" charset="0"/>
              </a:rPr>
              <a:t>Gantt</a:t>
            </a:r>
          </a:p>
          <a:p>
            <a:pPr lvl="1">
              <a:lnSpc>
                <a:spcPct val="120000"/>
              </a:lnSpc>
            </a:pPr>
            <a:r>
              <a:rPr lang="fr-CH" sz="1800">
                <a:latin typeface="Arial" charset="0"/>
                <a:ea typeface="ＭＳ Ｐゴシック" charset="0"/>
              </a:rPr>
              <a:t>Risques</a:t>
            </a:r>
          </a:p>
          <a:p>
            <a:pPr lvl="1">
              <a:lnSpc>
                <a:spcPct val="120000"/>
              </a:lnSpc>
            </a:pPr>
            <a:r>
              <a:rPr lang="fr-CH" sz="1800">
                <a:latin typeface="Arial" charset="0"/>
                <a:ea typeface="ＭＳ Ｐゴシック" charset="0"/>
              </a:rPr>
              <a:t>Indicateurs</a:t>
            </a:r>
          </a:p>
        </p:txBody>
      </p:sp>
      <p:grpSp>
        <p:nvGrpSpPr>
          <p:cNvPr id="21508" name="Group 5"/>
          <p:cNvGrpSpPr>
            <a:grpSpLocks/>
          </p:cNvGrpSpPr>
          <p:nvPr/>
        </p:nvGrpSpPr>
        <p:grpSpPr bwMode="auto">
          <a:xfrm>
            <a:off x="3113088" y="1993900"/>
            <a:ext cx="3048000" cy="708025"/>
            <a:chOff x="1961" y="1740"/>
            <a:chExt cx="1920" cy="446"/>
          </a:xfrm>
        </p:grpSpPr>
        <p:sp>
          <p:nvSpPr>
            <p:cNvPr id="21520" name="AutoShape 6"/>
            <p:cNvSpPr>
              <a:spLocks noChangeArrowheads="1"/>
            </p:cNvSpPr>
            <p:nvPr/>
          </p:nvSpPr>
          <p:spPr bwMode="auto">
            <a:xfrm>
              <a:off x="1961" y="1836"/>
              <a:ext cx="480" cy="192"/>
            </a:xfrm>
            <a:prstGeom prst="rightArrow">
              <a:avLst>
                <a:gd name="adj1" fmla="val 50000"/>
                <a:gd name="adj2" fmla="val 62523"/>
              </a:avLst>
            </a:prstGeom>
            <a:noFill/>
            <a:ln w="12700">
              <a:solidFill>
                <a:schemeClr val="tx1"/>
              </a:solidFill>
              <a:miter lim="800000"/>
              <a:headEnd/>
              <a:tailEnd/>
            </a:ln>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21521" name="Rectangle 7"/>
            <p:cNvSpPr>
              <a:spLocks noChangeArrowheads="1"/>
            </p:cNvSpPr>
            <p:nvPr/>
          </p:nvSpPr>
          <p:spPr bwMode="auto">
            <a:xfrm>
              <a:off x="2585" y="1740"/>
              <a:ext cx="1296"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fr-CH" sz="2000">
                  <a:solidFill>
                    <a:schemeClr val="tx1">
                      <a:lumMod val="65000"/>
                      <a:lumOff val="35000"/>
                    </a:schemeClr>
                  </a:solidFill>
                  <a:latin typeface="Arial" charset="0"/>
                </a:rPr>
                <a:t>Facteurs humains</a:t>
              </a:r>
            </a:p>
          </p:txBody>
        </p:sp>
      </p:grpSp>
      <p:grpSp>
        <p:nvGrpSpPr>
          <p:cNvPr id="21509" name="Group 8"/>
          <p:cNvGrpSpPr>
            <a:grpSpLocks/>
          </p:cNvGrpSpPr>
          <p:nvPr/>
        </p:nvGrpSpPr>
        <p:grpSpPr bwMode="auto">
          <a:xfrm>
            <a:off x="3113088" y="4373563"/>
            <a:ext cx="3048000" cy="708025"/>
            <a:chOff x="1961" y="3113"/>
            <a:chExt cx="1920" cy="446"/>
          </a:xfrm>
        </p:grpSpPr>
        <p:sp>
          <p:nvSpPr>
            <p:cNvPr id="21518" name="AutoShape 9"/>
            <p:cNvSpPr>
              <a:spLocks noChangeArrowheads="1"/>
            </p:cNvSpPr>
            <p:nvPr/>
          </p:nvSpPr>
          <p:spPr bwMode="auto">
            <a:xfrm>
              <a:off x="1961" y="3209"/>
              <a:ext cx="480" cy="192"/>
            </a:xfrm>
            <a:prstGeom prst="rightArrow">
              <a:avLst>
                <a:gd name="adj1" fmla="val 50000"/>
                <a:gd name="adj2" fmla="val 62523"/>
              </a:avLst>
            </a:prstGeom>
            <a:noFill/>
            <a:ln w="12700">
              <a:solidFill>
                <a:schemeClr val="tx1"/>
              </a:solidFill>
              <a:miter lim="800000"/>
              <a:headEnd/>
              <a:tailEnd/>
            </a:ln>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21519" name="Rectangle 10"/>
            <p:cNvSpPr>
              <a:spLocks noChangeArrowheads="1"/>
            </p:cNvSpPr>
            <p:nvPr/>
          </p:nvSpPr>
          <p:spPr bwMode="auto">
            <a:xfrm>
              <a:off x="2585" y="3113"/>
              <a:ext cx="1296"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fr-CH" sz="2000">
                  <a:solidFill>
                    <a:schemeClr val="tx1">
                      <a:lumMod val="65000"/>
                      <a:lumOff val="35000"/>
                    </a:schemeClr>
                  </a:solidFill>
                  <a:latin typeface="Arial" charset="0"/>
                </a:rPr>
                <a:t>Outils et techniques</a:t>
              </a:r>
            </a:p>
          </p:txBody>
        </p:sp>
      </p:grpSp>
      <p:pic>
        <p:nvPicPr>
          <p:cNvPr id="21510" name="Picture 1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4129088"/>
            <a:ext cx="284162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12" descr="meeting"/>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5884862" y="1593706"/>
            <a:ext cx="2789237" cy="2049462"/>
          </a:xfrm>
          <a:noFill/>
        </p:spPr>
      </p:pic>
      <p:sp>
        <p:nvSpPr>
          <p:cNvPr id="21512" name="Line 13"/>
          <p:cNvSpPr>
            <a:spLocks noChangeShapeType="1"/>
          </p:cNvSpPr>
          <p:nvPr/>
        </p:nvSpPr>
        <p:spPr bwMode="auto">
          <a:xfrm>
            <a:off x="5816600" y="1487488"/>
            <a:ext cx="0" cy="206851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lIns="92075" tIns="46038" rIns="92075" bIns="46038"/>
          <a:lstStyle/>
          <a:p>
            <a:endParaRPr lang="fr-FR"/>
          </a:p>
        </p:txBody>
      </p:sp>
      <p:sp>
        <p:nvSpPr>
          <p:cNvPr id="21514" name="Line 15"/>
          <p:cNvSpPr>
            <a:spLocks noChangeShapeType="1"/>
          </p:cNvSpPr>
          <p:nvPr/>
        </p:nvSpPr>
        <p:spPr bwMode="auto">
          <a:xfrm flipH="1">
            <a:off x="5851525" y="3556000"/>
            <a:ext cx="2773363" cy="0"/>
          </a:xfrm>
          <a:prstGeom prst="line">
            <a:avLst/>
          </a:prstGeom>
          <a:noFill/>
          <a:ln w="952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516" name="Line 17"/>
          <p:cNvSpPr>
            <a:spLocks noChangeShapeType="1"/>
          </p:cNvSpPr>
          <p:nvPr/>
        </p:nvSpPr>
        <p:spPr bwMode="auto">
          <a:xfrm flipH="1">
            <a:off x="5829300" y="3556000"/>
            <a:ext cx="42863" cy="0"/>
          </a:xfrm>
          <a:prstGeom prst="line">
            <a:avLst/>
          </a:prstGeom>
          <a:noFill/>
          <a:ln w="952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Tree>
    <p:extLst>
      <p:ext uri="{BB962C8B-B14F-4D97-AF65-F5344CB8AC3E}">
        <p14:creationId xmlns:p14="http://schemas.microsoft.com/office/powerpoint/2010/main" val="1475786691"/>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4"/>
          <p:cNvSpPr>
            <a:spLocks noChangeArrowheads="1"/>
          </p:cNvSpPr>
          <p:nvPr/>
        </p:nvSpPr>
        <p:spPr bwMode="auto">
          <a:xfrm>
            <a:off x="2276475" y="1722438"/>
            <a:ext cx="4030663"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CH" sz="1400" i="1">
                <a:solidFill>
                  <a:srgbClr val="5F5F5F"/>
                </a:solidFill>
                <a:latin typeface="Arial" charset="0"/>
              </a:rPr>
              <a:t>Ne pas prévoir c</a:t>
            </a:r>
            <a:r>
              <a:rPr lang="ja-JP" altLang="fr-CH" sz="1400" i="1">
                <a:solidFill>
                  <a:srgbClr val="5F5F5F"/>
                </a:solidFill>
                <a:latin typeface="Arial" charset="0"/>
              </a:rPr>
              <a:t>’</a:t>
            </a:r>
            <a:r>
              <a:rPr lang="fr-CH" altLang="ja-JP" sz="1400" i="1">
                <a:solidFill>
                  <a:srgbClr val="5F5F5F"/>
                </a:solidFill>
                <a:latin typeface="Arial" charset="0"/>
              </a:rPr>
              <a:t>est déjà gémir</a:t>
            </a:r>
            <a:endParaRPr lang="fr-FR" altLang="ja-JP" sz="1400" i="1">
              <a:solidFill>
                <a:srgbClr val="5F5F5F"/>
              </a:solidFill>
              <a:latin typeface="Arial" charset="0"/>
            </a:endParaRPr>
          </a:p>
          <a:p>
            <a:pPr marL="6350" indent="-6350">
              <a:lnSpc>
                <a:spcPct val="90000"/>
              </a:lnSpc>
              <a:spcBef>
                <a:spcPct val="20000"/>
              </a:spcBef>
              <a:buClr>
                <a:schemeClr val="tx1"/>
              </a:buClr>
            </a:pPr>
            <a:r>
              <a:rPr lang="fr-FR" sz="1400" i="1">
                <a:solidFill>
                  <a:srgbClr val="5F5F5F"/>
                </a:solidFill>
                <a:latin typeface="Arial" charset="0"/>
              </a:rPr>
              <a:t>Léonard de Vinci [1452-1519]</a:t>
            </a:r>
          </a:p>
        </p:txBody>
      </p:sp>
      <p:pic>
        <p:nvPicPr>
          <p:cNvPr id="126981" name="Picture 9"/>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316163" y="2754313"/>
            <a:ext cx="5829300" cy="313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US" err="1"/>
              <a:t>Planification</a:t>
            </a:r>
            <a:endParaRPr lang="en-US"/>
          </a:p>
        </p:txBody>
      </p:sp>
      <p:sp>
        <p:nvSpPr>
          <p:cNvPr id="3" name="Espace réservé du texte 2"/>
          <p:cNvSpPr>
            <a:spLocks noGrp="1"/>
          </p:cNvSpPr>
          <p:nvPr>
            <p:ph type="body" sz="quarter" idx="10"/>
          </p:nvPr>
        </p:nvSpPr>
        <p:spPr/>
        <p:txBody>
          <a:bodyPr/>
          <a:lstStyle/>
          <a:p>
            <a:r>
              <a:rPr lang="en-US"/>
              <a:t>3</a:t>
            </a:r>
          </a:p>
        </p:txBody>
      </p:sp>
    </p:spTree>
    <p:extLst>
      <p:ext uri="{BB962C8B-B14F-4D97-AF65-F5344CB8AC3E}">
        <p14:creationId xmlns:p14="http://schemas.microsoft.com/office/powerpoint/2010/main" val="197426689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title"/>
          </p:nvPr>
        </p:nvSpPr>
        <p:spPr/>
        <p:txBody>
          <a:bodyPr/>
          <a:lstStyle/>
          <a:p>
            <a:r>
              <a:rPr lang="fr-FR">
                <a:latin typeface="Arial" charset="0"/>
                <a:ea typeface="ＭＳ Ｐゴシック" charset="0"/>
                <a:cs typeface="ＭＳ Ｐゴシック" charset="0"/>
              </a:rPr>
              <a:t>En pratique...</a:t>
            </a:r>
          </a:p>
        </p:txBody>
      </p:sp>
      <p:sp>
        <p:nvSpPr>
          <p:cNvPr id="131074" name="Rectangle 4"/>
          <p:cNvSpPr>
            <a:spLocks noGrp="1" noChangeArrowheads="1"/>
          </p:cNvSpPr>
          <p:nvPr>
            <p:ph idx="1"/>
          </p:nvPr>
        </p:nvSpPr>
        <p:spPr/>
        <p:txBody>
          <a:bodyPr/>
          <a:lstStyle/>
          <a:p>
            <a:r>
              <a:rPr lang="fr-FR" dirty="0">
                <a:latin typeface="Arial" charset="0"/>
                <a:ea typeface="ＭＳ Ｐゴシック" charset="0"/>
                <a:cs typeface="ＭＳ Ｐゴシック" charset="0"/>
              </a:rPr>
              <a:t>Vision O/C/D</a:t>
            </a:r>
            <a:endParaRPr lang="fr-FR" dirty="0">
              <a:latin typeface="Arial" charset="0"/>
              <a:ea typeface="ＭＳ Ｐゴシック" charset="0"/>
            </a:endParaRPr>
          </a:p>
        </p:txBody>
      </p:sp>
      <p:graphicFrame>
        <p:nvGraphicFramePr>
          <p:cNvPr id="6" name="Graphique 5"/>
          <p:cNvGraphicFramePr>
            <a:graphicFrameLocks/>
          </p:cNvGraphicFramePr>
          <p:nvPr>
            <p:extLst>
              <p:ext uri="{D42A27DB-BD31-4B8C-83A1-F6EECF244321}">
                <p14:modId xmlns:p14="http://schemas.microsoft.com/office/powerpoint/2010/main" val="2139545927"/>
              </p:ext>
            </p:extLst>
          </p:nvPr>
        </p:nvGraphicFramePr>
        <p:xfrm>
          <a:off x="3001831" y="1390231"/>
          <a:ext cx="5979215" cy="5050114"/>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5662044" y="6132568"/>
            <a:ext cx="3047629" cy="307777"/>
          </a:xfrm>
          <a:prstGeom prst="rect">
            <a:avLst/>
          </a:prstGeom>
          <a:noFill/>
        </p:spPr>
        <p:txBody>
          <a:bodyPr wrap="none">
            <a:spAutoFit/>
          </a:bodyPr>
          <a:lstStyle/>
          <a:p>
            <a:pPr algn="r">
              <a:spcBef>
                <a:spcPct val="20000"/>
              </a:spcBef>
              <a:buClr>
                <a:srgbClr val="FF5050"/>
              </a:buClr>
              <a:defRPr/>
            </a:pPr>
            <a:r>
              <a:rPr lang="en-US" sz="1400" dirty="0">
                <a:solidFill>
                  <a:schemeClr val="bg1">
                    <a:lumMod val="50000"/>
                  </a:schemeClr>
                </a:solidFill>
              </a:rPr>
              <a:t>Source: Standish Group, Chaos report </a:t>
            </a:r>
          </a:p>
        </p:txBody>
      </p:sp>
    </p:spTree>
    <p:extLst>
      <p:ext uri="{BB962C8B-B14F-4D97-AF65-F5344CB8AC3E}">
        <p14:creationId xmlns:p14="http://schemas.microsoft.com/office/powerpoint/2010/main" val="185029259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title"/>
          </p:nvPr>
        </p:nvSpPr>
        <p:spPr/>
        <p:txBody>
          <a:bodyPr/>
          <a:lstStyle/>
          <a:p>
            <a:r>
              <a:rPr lang="fr-FR">
                <a:latin typeface="Arial" charset="0"/>
                <a:ea typeface="ＭＳ Ｐゴシック" charset="0"/>
                <a:cs typeface="ＭＳ Ｐゴシック" charset="0"/>
              </a:rPr>
              <a:t>En pratique...</a:t>
            </a:r>
          </a:p>
        </p:txBody>
      </p:sp>
      <p:sp>
        <p:nvSpPr>
          <p:cNvPr id="131074" name="Rectangle 4"/>
          <p:cNvSpPr>
            <a:spLocks noGrp="1" noChangeArrowheads="1"/>
          </p:cNvSpPr>
          <p:nvPr>
            <p:ph type="body" idx="4294967295"/>
          </p:nvPr>
        </p:nvSpPr>
        <p:spPr>
          <a:xfrm>
            <a:off x="381000" y="987426"/>
            <a:ext cx="8050213" cy="1223963"/>
          </a:xfrm>
        </p:spPr>
        <p:txBody>
          <a:bodyPr/>
          <a:lstStyle/>
          <a:p>
            <a:r>
              <a:rPr lang="fr-FR" dirty="0">
                <a:latin typeface="Arial" charset="0"/>
                <a:ea typeface="ＭＳ Ｐゴシック" charset="0"/>
                <a:cs typeface="ＭＳ Ｐゴシック" charset="0"/>
              </a:rPr>
              <a:t>Vision O/C/D + satisfaction client</a:t>
            </a:r>
            <a:endParaRPr lang="fr-FR" dirty="0">
              <a:latin typeface="Arial" charset="0"/>
              <a:ea typeface="ＭＳ Ｐゴシック" charset="0"/>
            </a:endParaRPr>
          </a:p>
        </p:txBody>
      </p:sp>
      <p:sp>
        <p:nvSpPr>
          <p:cNvPr id="5" name="ZoneTexte 4"/>
          <p:cNvSpPr txBox="1"/>
          <p:nvPr/>
        </p:nvSpPr>
        <p:spPr>
          <a:xfrm>
            <a:off x="5668627" y="6164120"/>
            <a:ext cx="3002745" cy="307777"/>
          </a:xfrm>
          <a:prstGeom prst="rect">
            <a:avLst/>
          </a:prstGeom>
          <a:noFill/>
        </p:spPr>
        <p:txBody>
          <a:bodyPr wrap="none">
            <a:spAutoFit/>
          </a:bodyPr>
          <a:lstStyle/>
          <a:p>
            <a:pPr>
              <a:spcBef>
                <a:spcPct val="20000"/>
              </a:spcBef>
              <a:buClr>
                <a:srgbClr val="FF5050"/>
              </a:buClr>
              <a:defRPr/>
            </a:pPr>
            <a:r>
              <a:rPr lang="en-US" sz="1400" dirty="0">
                <a:solidFill>
                  <a:schemeClr val="bg1">
                    <a:lumMod val="50000"/>
                  </a:schemeClr>
                </a:solidFill>
              </a:rPr>
              <a:t>Source: Standish Group, </a:t>
            </a:r>
            <a:r>
              <a:rPr lang="en-US" sz="1400">
                <a:solidFill>
                  <a:schemeClr val="bg1">
                    <a:lumMod val="50000"/>
                  </a:schemeClr>
                </a:solidFill>
              </a:rPr>
              <a:t>Chaos report</a:t>
            </a:r>
            <a:endParaRPr lang="en-US" sz="1400" dirty="0">
              <a:solidFill>
                <a:schemeClr val="bg1">
                  <a:lumMod val="50000"/>
                </a:schemeClr>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3138" y="2040564"/>
            <a:ext cx="5248234" cy="4171324"/>
          </a:xfrm>
          <a:prstGeom prst="rect">
            <a:avLst/>
          </a:prstGeom>
        </p:spPr>
      </p:pic>
    </p:spTree>
    <p:extLst>
      <p:ext uri="{BB962C8B-B14F-4D97-AF65-F5344CB8AC3E}">
        <p14:creationId xmlns:p14="http://schemas.microsoft.com/office/powerpoint/2010/main" val="209218304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Décomposer le projet</a:t>
            </a:r>
          </a:p>
        </p:txBody>
      </p:sp>
      <p:sp>
        <p:nvSpPr>
          <p:cNvPr id="133122" name="Rectangle 3"/>
          <p:cNvSpPr>
            <a:spLocks noGrp="1" noChangeArrowheads="1"/>
          </p:cNvSpPr>
          <p:nvPr>
            <p:ph type="body" idx="1"/>
          </p:nvPr>
        </p:nvSpPr>
        <p:spPr>
          <a:xfrm>
            <a:off x="317500" y="1431925"/>
            <a:ext cx="4880801" cy="1439863"/>
          </a:xfrm>
        </p:spPr>
        <p:txBody>
          <a:bodyPr/>
          <a:lstStyle/>
          <a:p>
            <a:pPr marL="201613" indent="-7938" defTabSz="1524000">
              <a:buFontTx/>
              <a:buNone/>
              <a:tabLst>
                <a:tab pos="1524000" algn="l"/>
              </a:tabLst>
            </a:pPr>
            <a:r>
              <a:rPr lang="fr-FR">
                <a:latin typeface="Arial" charset="0"/>
                <a:ea typeface="ＭＳ Ｐゴシック" charset="0"/>
                <a:cs typeface="ＭＳ Ｐゴシック" charset="0"/>
              </a:rPr>
              <a:t>Objectifs: </a:t>
            </a:r>
          </a:p>
          <a:p>
            <a:pPr marL="201613" indent="-7938" defTabSz="1524000">
              <a:buFontTx/>
              <a:buNone/>
              <a:tabLst>
                <a:tab pos="1524000" algn="l"/>
              </a:tabLst>
            </a:pPr>
            <a:r>
              <a:rPr lang="fr-FR">
                <a:latin typeface="Arial" charset="0"/>
                <a:ea typeface="ＭＳ Ｐゴシック" charset="0"/>
                <a:cs typeface="ＭＳ Ｐゴシック" charset="0"/>
              </a:rPr>
              <a:t>Identifier tous les livrables,  activités</a:t>
            </a:r>
            <a:br>
              <a:rPr lang="fr-FR">
                <a:latin typeface="Arial" charset="0"/>
                <a:ea typeface="ＭＳ Ｐゴシック" charset="0"/>
                <a:cs typeface="ＭＳ Ｐゴシック" charset="0"/>
              </a:rPr>
            </a:br>
            <a:endParaRPr lang="fr-FR">
              <a:latin typeface="Arial" charset="0"/>
              <a:ea typeface="ＭＳ Ｐゴシック" charset="0"/>
              <a:cs typeface="ＭＳ Ｐゴシック" charset="0"/>
            </a:endParaRPr>
          </a:p>
          <a:p>
            <a:pPr marL="201613" indent="-7938" defTabSz="1524000">
              <a:tabLst>
                <a:tab pos="1524000" algn="l"/>
              </a:tabLst>
            </a:pPr>
            <a:endParaRPr lang="fr-FR">
              <a:latin typeface="Arial" charset="0"/>
              <a:ea typeface="ＭＳ Ｐゴシック" charset="0"/>
              <a:cs typeface="ＭＳ Ｐゴシック" charset="0"/>
            </a:endParaRPr>
          </a:p>
        </p:txBody>
      </p:sp>
      <p:pic>
        <p:nvPicPr>
          <p:cNvPr id="133123"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52900" y="2881540"/>
            <a:ext cx="4310063" cy="3203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11"/>
          <p:cNvSpPr>
            <a:spLocks noChangeArrowheads="1"/>
          </p:cNvSpPr>
          <p:nvPr/>
        </p:nvSpPr>
        <p:spPr bwMode="auto">
          <a:xfrm rot="16200000">
            <a:off x="8090694" y="5417344"/>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www.sxc.hu</a:t>
            </a:r>
          </a:p>
        </p:txBody>
      </p:sp>
    </p:spTree>
    <p:extLst>
      <p:ext uri="{BB962C8B-B14F-4D97-AF65-F5344CB8AC3E}">
        <p14:creationId xmlns:p14="http://schemas.microsoft.com/office/powerpoint/2010/main" val="52077470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err="1">
                <a:latin typeface="Arial" charset="0"/>
                <a:ea typeface="ＭＳ Ｐゴシック" charset="0"/>
              </a:rPr>
              <a:t>Work</a:t>
            </a:r>
            <a:r>
              <a:rPr lang="fr-FR">
                <a:latin typeface="Arial" charset="0"/>
                <a:ea typeface="ＭＳ Ｐゴシック" charset="0"/>
              </a:rPr>
              <a:t> Breakdown Structure (WBS)</a:t>
            </a:r>
            <a:endParaRPr lang="fr-FR"/>
          </a:p>
        </p:txBody>
      </p:sp>
      <p:graphicFrame>
        <p:nvGraphicFramePr>
          <p:cNvPr id="5" name="Diagramme 4"/>
          <p:cNvGraphicFramePr/>
          <p:nvPr>
            <p:extLst>
              <p:ext uri="{D42A27DB-BD31-4B8C-83A1-F6EECF244321}">
                <p14:modId xmlns:p14="http://schemas.microsoft.com/office/powerpoint/2010/main" val="1176153201"/>
              </p:ext>
            </p:extLst>
          </p:nvPr>
        </p:nvGraphicFramePr>
        <p:xfrm>
          <a:off x="117567" y="1188720"/>
          <a:ext cx="7924464" cy="4414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idx="1"/>
          </p:nvPr>
        </p:nvSpPr>
        <p:spPr>
          <a:xfrm>
            <a:off x="1692929" y="5813278"/>
            <a:ext cx="6482704" cy="1044721"/>
          </a:xfrm>
        </p:spPr>
        <p:txBody>
          <a:bodyPr/>
          <a:lstStyle/>
          <a:p>
            <a:r>
              <a:rPr lang="fr-FR"/>
              <a:t>Travail à effectuer (to do </a:t>
            </a:r>
            <a:r>
              <a:rPr lang="fr-FR" err="1"/>
              <a:t>list</a:t>
            </a:r>
            <a:r>
              <a:rPr lang="fr-FR"/>
              <a:t>)	</a:t>
            </a:r>
          </a:p>
        </p:txBody>
      </p:sp>
    </p:spTree>
    <p:extLst>
      <p:ext uri="{BB962C8B-B14F-4D97-AF65-F5344CB8AC3E}">
        <p14:creationId xmlns:p14="http://schemas.microsoft.com/office/powerpoint/2010/main" val="1198851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Transformer en une liste</a:t>
            </a:r>
          </a:p>
        </p:txBody>
      </p:sp>
      <p:graphicFrame>
        <p:nvGraphicFramePr>
          <p:cNvPr id="2" name="Tableau 1">
            <a:extLst>
              <a:ext uri="{FF2B5EF4-FFF2-40B4-BE49-F238E27FC236}">
                <a16:creationId xmlns:a16="http://schemas.microsoft.com/office/drawing/2014/main" id="{E881F363-C730-FD46-9277-6D615DA13C82}"/>
              </a:ext>
            </a:extLst>
          </p:cNvPr>
          <p:cNvGraphicFramePr>
            <a:graphicFrameLocks noGrp="1"/>
          </p:cNvGraphicFramePr>
          <p:nvPr>
            <p:extLst>
              <p:ext uri="{D42A27DB-BD31-4B8C-83A1-F6EECF244321}">
                <p14:modId xmlns:p14="http://schemas.microsoft.com/office/powerpoint/2010/main" val="4106458907"/>
              </p:ext>
            </p:extLst>
          </p:nvPr>
        </p:nvGraphicFramePr>
        <p:xfrm>
          <a:off x="5804455" y="1078950"/>
          <a:ext cx="3074502" cy="4820920"/>
        </p:xfrm>
        <a:graphic>
          <a:graphicData uri="http://schemas.openxmlformats.org/drawingml/2006/table">
            <a:tbl>
              <a:tblPr firstRow="1" bandRow="1">
                <a:tableStyleId>{5C22544A-7EE6-4342-B048-85BDC9FD1C3A}</a:tableStyleId>
              </a:tblPr>
              <a:tblGrid>
                <a:gridCol w="3074502">
                  <a:extLst>
                    <a:ext uri="{9D8B030D-6E8A-4147-A177-3AD203B41FA5}">
                      <a16:colId xmlns:a16="http://schemas.microsoft.com/office/drawing/2014/main" val="3314516232"/>
                    </a:ext>
                  </a:extLst>
                </a:gridCol>
              </a:tblGrid>
              <a:tr h="370840">
                <a:tc>
                  <a:txBody>
                    <a:bodyPr/>
                    <a:lstStyle/>
                    <a:p>
                      <a:r>
                        <a:rPr lang="en-AU"/>
                        <a:t>Activités</a:t>
                      </a:r>
                    </a:p>
                  </a:txBody>
                  <a:tcPr/>
                </a:tc>
                <a:extLst>
                  <a:ext uri="{0D108BD9-81ED-4DB2-BD59-A6C34878D82A}">
                    <a16:rowId xmlns:a16="http://schemas.microsoft.com/office/drawing/2014/main" val="1383253818"/>
                  </a:ext>
                </a:extLst>
              </a:tr>
              <a:tr h="370840">
                <a:tc>
                  <a:txBody>
                    <a:bodyPr/>
                    <a:lstStyle/>
                    <a:p>
                      <a:r>
                        <a:rPr lang="en-AU" b="1"/>
                        <a:t>Cuisine</a:t>
                      </a:r>
                    </a:p>
                  </a:txBody>
                  <a:tcPr/>
                </a:tc>
                <a:extLst>
                  <a:ext uri="{0D108BD9-81ED-4DB2-BD59-A6C34878D82A}">
                    <a16:rowId xmlns:a16="http://schemas.microsoft.com/office/drawing/2014/main" val="3809689485"/>
                  </a:ext>
                </a:extLst>
              </a:tr>
              <a:tr h="370840">
                <a:tc>
                  <a:txBody>
                    <a:bodyPr/>
                    <a:lstStyle/>
                    <a:p>
                      <a:pPr marL="317500" indent="0">
                        <a:tabLst>
                          <a:tab pos="342900" algn="l"/>
                        </a:tabLst>
                      </a:pPr>
                      <a:r>
                        <a:rPr lang="en-AU"/>
                        <a:t>Cuisson</a:t>
                      </a:r>
                    </a:p>
                  </a:txBody>
                  <a:tcPr/>
                </a:tc>
                <a:extLst>
                  <a:ext uri="{0D108BD9-81ED-4DB2-BD59-A6C34878D82A}">
                    <a16:rowId xmlns:a16="http://schemas.microsoft.com/office/drawing/2014/main" val="2625771540"/>
                  </a:ext>
                </a:extLst>
              </a:tr>
              <a:tr h="370840">
                <a:tc>
                  <a:txBody>
                    <a:bodyPr/>
                    <a:lstStyle/>
                    <a:p>
                      <a:pPr marL="317500" indent="0">
                        <a:tabLst/>
                      </a:pPr>
                      <a:r>
                        <a:rPr lang="en-AU"/>
                        <a:t>Réfrigérateurs</a:t>
                      </a:r>
                    </a:p>
                  </a:txBody>
                  <a:tcPr/>
                </a:tc>
                <a:extLst>
                  <a:ext uri="{0D108BD9-81ED-4DB2-BD59-A6C34878D82A}">
                    <a16:rowId xmlns:a16="http://schemas.microsoft.com/office/drawing/2014/main" val="3575285517"/>
                  </a:ext>
                </a:extLst>
              </a:tr>
              <a:tr h="370840">
                <a:tc>
                  <a:txBody>
                    <a:bodyPr/>
                    <a:lstStyle/>
                    <a:p>
                      <a:pPr marL="317500" indent="0">
                        <a:tabLst/>
                      </a:pPr>
                      <a:r>
                        <a:rPr lang="en-AU"/>
                        <a:t>...</a:t>
                      </a:r>
                    </a:p>
                  </a:txBody>
                  <a:tcPr/>
                </a:tc>
                <a:extLst>
                  <a:ext uri="{0D108BD9-81ED-4DB2-BD59-A6C34878D82A}">
                    <a16:rowId xmlns:a16="http://schemas.microsoft.com/office/drawing/2014/main" val="1072410176"/>
                  </a:ext>
                </a:extLst>
              </a:tr>
              <a:tr h="370840">
                <a:tc>
                  <a:txBody>
                    <a:bodyPr/>
                    <a:lstStyle/>
                    <a:p>
                      <a:r>
                        <a:rPr lang="en-AU" b="1" dirty="0" err="1"/>
                        <a:t>Salle à manger</a:t>
                      </a:r>
                      <a:endParaRPr lang="en-AU" b="1" dirty="0"/>
                    </a:p>
                  </a:txBody>
                  <a:tcPr/>
                </a:tc>
                <a:extLst>
                  <a:ext uri="{0D108BD9-81ED-4DB2-BD59-A6C34878D82A}">
                    <a16:rowId xmlns:a16="http://schemas.microsoft.com/office/drawing/2014/main" val="22728604"/>
                  </a:ext>
                </a:extLst>
              </a:tr>
              <a:tr h="370840">
                <a:tc>
                  <a:txBody>
                    <a:bodyPr/>
                    <a:lstStyle/>
                    <a:p>
                      <a:pPr marL="357188" indent="0">
                        <a:tabLst/>
                      </a:pPr>
                      <a:r>
                        <a:rPr lang="en-AU" b="1"/>
                        <a:t>Peintures</a:t>
                      </a:r>
                    </a:p>
                  </a:txBody>
                  <a:tcPr/>
                </a:tc>
                <a:extLst>
                  <a:ext uri="{0D108BD9-81ED-4DB2-BD59-A6C34878D82A}">
                    <a16:rowId xmlns:a16="http://schemas.microsoft.com/office/drawing/2014/main" val="834243539"/>
                  </a:ext>
                </a:extLst>
              </a:tr>
              <a:tr h="370840">
                <a:tc>
                  <a:txBody>
                    <a:bodyPr/>
                    <a:lstStyle/>
                    <a:p>
                      <a:pPr marL="635000" indent="0">
                        <a:tabLst/>
                      </a:pPr>
                      <a:r>
                        <a:rPr lang="en-AU"/>
                        <a:t>Peindre murs</a:t>
                      </a:r>
                    </a:p>
                  </a:txBody>
                  <a:tcPr/>
                </a:tc>
                <a:extLst>
                  <a:ext uri="{0D108BD9-81ED-4DB2-BD59-A6C34878D82A}">
                    <a16:rowId xmlns:a16="http://schemas.microsoft.com/office/drawing/2014/main" val="3465827028"/>
                  </a:ext>
                </a:extLst>
              </a:tr>
              <a:tr h="370840">
                <a:tc>
                  <a:txBody>
                    <a:bodyPr/>
                    <a:lstStyle/>
                    <a:p>
                      <a:pPr marL="635000" indent="0">
                        <a:tabLst/>
                      </a:pPr>
                      <a:r>
                        <a:rPr lang="en-AU"/>
                        <a:t>Peindre plafonds</a:t>
                      </a:r>
                    </a:p>
                  </a:txBody>
                  <a:tcPr/>
                </a:tc>
                <a:extLst>
                  <a:ext uri="{0D108BD9-81ED-4DB2-BD59-A6C34878D82A}">
                    <a16:rowId xmlns:a16="http://schemas.microsoft.com/office/drawing/2014/main" val="808373370"/>
                  </a:ext>
                </a:extLst>
              </a:tr>
              <a:tr h="370840">
                <a:tc>
                  <a:txBody>
                    <a:bodyPr/>
                    <a:lstStyle/>
                    <a:p>
                      <a:pPr marL="358775" indent="0">
                        <a:tabLst/>
                      </a:pPr>
                      <a:r>
                        <a:rPr lang="en-AU" b="1"/>
                        <a:t>Electricité</a:t>
                      </a:r>
                    </a:p>
                  </a:txBody>
                  <a:tcPr/>
                </a:tc>
                <a:extLst>
                  <a:ext uri="{0D108BD9-81ED-4DB2-BD59-A6C34878D82A}">
                    <a16:rowId xmlns:a16="http://schemas.microsoft.com/office/drawing/2014/main" val="3928706957"/>
                  </a:ext>
                </a:extLst>
              </a:tr>
              <a:tr h="370840">
                <a:tc>
                  <a:txBody>
                    <a:bodyPr/>
                    <a:lstStyle/>
                    <a:p>
                      <a:pPr marL="635000" indent="0">
                        <a:tabLst/>
                      </a:pPr>
                      <a:r>
                        <a:rPr lang="en-AU"/>
                        <a:t>Tirer tubes</a:t>
                      </a:r>
                    </a:p>
                  </a:txBody>
                  <a:tcPr/>
                </a:tc>
                <a:extLst>
                  <a:ext uri="{0D108BD9-81ED-4DB2-BD59-A6C34878D82A}">
                    <a16:rowId xmlns:a16="http://schemas.microsoft.com/office/drawing/2014/main" val="2690404125"/>
                  </a:ext>
                </a:extLst>
              </a:tr>
              <a:tr h="370840">
                <a:tc>
                  <a:txBody>
                    <a:bodyPr/>
                    <a:lstStyle/>
                    <a:p>
                      <a:pPr marL="635000" indent="0">
                        <a:tabLst/>
                      </a:pPr>
                      <a:r>
                        <a:rPr lang="en-AU"/>
                        <a:t>Poser prises</a:t>
                      </a:r>
                    </a:p>
                  </a:txBody>
                  <a:tcPr/>
                </a:tc>
                <a:extLst>
                  <a:ext uri="{0D108BD9-81ED-4DB2-BD59-A6C34878D82A}">
                    <a16:rowId xmlns:a16="http://schemas.microsoft.com/office/drawing/2014/main" val="1278778371"/>
                  </a:ext>
                </a:extLst>
              </a:tr>
              <a:tr h="370840">
                <a:tc>
                  <a:txBody>
                    <a:bodyPr/>
                    <a:lstStyle/>
                    <a:p>
                      <a:pPr marL="635000" indent="0">
                        <a:tabLst/>
                      </a:pPr>
                      <a:r>
                        <a:rPr lang="en-AU" dirty="0"/>
                        <a:t>...</a:t>
                      </a:r>
                    </a:p>
                  </a:txBody>
                  <a:tcPr/>
                </a:tc>
                <a:extLst>
                  <a:ext uri="{0D108BD9-81ED-4DB2-BD59-A6C34878D82A}">
                    <a16:rowId xmlns:a16="http://schemas.microsoft.com/office/drawing/2014/main" val="323586615"/>
                  </a:ext>
                </a:extLst>
              </a:tr>
            </a:tbl>
          </a:graphicData>
        </a:graphic>
      </p:graphicFrame>
      <p:pic>
        <p:nvPicPr>
          <p:cNvPr id="5" name="Image 4">
            <a:extLst>
              <a:ext uri="{FF2B5EF4-FFF2-40B4-BE49-F238E27FC236}">
                <a16:creationId xmlns:a16="http://schemas.microsoft.com/office/drawing/2014/main" id="{E1ACBD17-3317-9612-B156-01E227415C65}"/>
              </a:ext>
            </a:extLst>
          </p:cNvPr>
          <p:cNvPicPr>
            <a:picLocks noChangeAspect="1"/>
          </p:cNvPicPr>
          <p:nvPr/>
        </p:nvPicPr>
        <p:blipFill>
          <a:blip r:embed="rId3"/>
          <a:stretch>
            <a:fillRect/>
          </a:stretch>
        </p:blipFill>
        <p:spPr>
          <a:xfrm>
            <a:off x="298443" y="1078949"/>
            <a:ext cx="5174244" cy="3425317"/>
          </a:xfrm>
          <a:prstGeom prst="rect">
            <a:avLst/>
          </a:prstGeom>
        </p:spPr>
      </p:pic>
    </p:spTree>
    <p:extLst>
      <p:ext uri="{BB962C8B-B14F-4D97-AF65-F5344CB8AC3E}">
        <p14:creationId xmlns:p14="http://schemas.microsoft.com/office/powerpoint/2010/main" val="278654618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Estimation de la durée des activités élémentaires</a:t>
            </a:r>
          </a:p>
        </p:txBody>
      </p:sp>
      <p:graphicFrame>
        <p:nvGraphicFramePr>
          <p:cNvPr id="2" name="Tableau 1">
            <a:extLst>
              <a:ext uri="{FF2B5EF4-FFF2-40B4-BE49-F238E27FC236}">
                <a16:creationId xmlns:a16="http://schemas.microsoft.com/office/drawing/2014/main" id="{E881F363-C730-FD46-9277-6D615DA13C82}"/>
              </a:ext>
            </a:extLst>
          </p:cNvPr>
          <p:cNvGraphicFramePr>
            <a:graphicFrameLocks noGrp="1"/>
          </p:cNvGraphicFramePr>
          <p:nvPr>
            <p:extLst>
              <p:ext uri="{D42A27DB-BD31-4B8C-83A1-F6EECF244321}">
                <p14:modId xmlns:p14="http://schemas.microsoft.com/office/powerpoint/2010/main" val="1647644779"/>
              </p:ext>
            </p:extLst>
          </p:nvPr>
        </p:nvGraphicFramePr>
        <p:xfrm>
          <a:off x="530087" y="1052446"/>
          <a:ext cx="6096000" cy="4820920"/>
        </p:xfrm>
        <a:graphic>
          <a:graphicData uri="http://schemas.openxmlformats.org/drawingml/2006/table">
            <a:tbl>
              <a:tblPr firstRow="1" bandRow="1">
                <a:tableStyleId>{5C22544A-7EE6-4342-B048-85BDC9FD1C3A}</a:tableStyleId>
              </a:tblPr>
              <a:tblGrid>
                <a:gridCol w="3843130">
                  <a:extLst>
                    <a:ext uri="{9D8B030D-6E8A-4147-A177-3AD203B41FA5}">
                      <a16:colId xmlns:a16="http://schemas.microsoft.com/office/drawing/2014/main" val="3314516232"/>
                    </a:ext>
                  </a:extLst>
                </a:gridCol>
                <a:gridCol w="2252870">
                  <a:extLst>
                    <a:ext uri="{9D8B030D-6E8A-4147-A177-3AD203B41FA5}">
                      <a16:colId xmlns:a16="http://schemas.microsoft.com/office/drawing/2014/main" val="4259378110"/>
                    </a:ext>
                  </a:extLst>
                </a:gridCol>
              </a:tblGrid>
              <a:tr h="370840">
                <a:tc>
                  <a:txBody>
                    <a:bodyPr/>
                    <a:lstStyle/>
                    <a:p>
                      <a:r>
                        <a:rPr lang="en-AU"/>
                        <a:t>Activités</a:t>
                      </a:r>
                    </a:p>
                  </a:txBody>
                  <a:tcPr/>
                </a:tc>
                <a:tc>
                  <a:txBody>
                    <a:bodyPr/>
                    <a:lstStyle/>
                    <a:p>
                      <a:r>
                        <a:rPr lang="en-AU"/>
                        <a:t>Durées (semaines)</a:t>
                      </a:r>
                    </a:p>
                  </a:txBody>
                  <a:tcPr/>
                </a:tc>
                <a:extLst>
                  <a:ext uri="{0D108BD9-81ED-4DB2-BD59-A6C34878D82A}">
                    <a16:rowId xmlns:a16="http://schemas.microsoft.com/office/drawing/2014/main" val="1383253818"/>
                  </a:ext>
                </a:extLst>
              </a:tr>
              <a:tr h="370840">
                <a:tc>
                  <a:txBody>
                    <a:bodyPr/>
                    <a:lstStyle/>
                    <a:p>
                      <a:r>
                        <a:rPr lang="en-AU" b="1"/>
                        <a:t>Cuisine</a:t>
                      </a:r>
                    </a:p>
                  </a:txBody>
                  <a:tcPr/>
                </a:tc>
                <a:tc>
                  <a:txBody>
                    <a:bodyPr/>
                    <a:lstStyle/>
                    <a:p>
                      <a:pPr algn="r"/>
                      <a:endParaRPr lang="en-AU"/>
                    </a:p>
                  </a:txBody>
                  <a:tcPr/>
                </a:tc>
                <a:extLst>
                  <a:ext uri="{0D108BD9-81ED-4DB2-BD59-A6C34878D82A}">
                    <a16:rowId xmlns:a16="http://schemas.microsoft.com/office/drawing/2014/main" val="3809689485"/>
                  </a:ext>
                </a:extLst>
              </a:tr>
              <a:tr h="370840">
                <a:tc>
                  <a:txBody>
                    <a:bodyPr/>
                    <a:lstStyle/>
                    <a:p>
                      <a:pPr marL="317500" indent="0">
                        <a:tabLst>
                          <a:tab pos="342900" algn="l"/>
                        </a:tabLst>
                      </a:pPr>
                      <a:r>
                        <a:rPr lang="en-AU"/>
                        <a:t>Cuisson</a:t>
                      </a:r>
                    </a:p>
                  </a:txBody>
                  <a:tcPr/>
                </a:tc>
                <a:tc>
                  <a:txBody>
                    <a:bodyPr/>
                    <a:lstStyle/>
                    <a:p>
                      <a:pPr algn="r"/>
                      <a:endParaRPr lang="en-AU"/>
                    </a:p>
                  </a:txBody>
                  <a:tcPr/>
                </a:tc>
                <a:extLst>
                  <a:ext uri="{0D108BD9-81ED-4DB2-BD59-A6C34878D82A}">
                    <a16:rowId xmlns:a16="http://schemas.microsoft.com/office/drawing/2014/main" val="2625771540"/>
                  </a:ext>
                </a:extLst>
              </a:tr>
              <a:tr h="370840">
                <a:tc>
                  <a:txBody>
                    <a:bodyPr/>
                    <a:lstStyle/>
                    <a:p>
                      <a:pPr marL="317500" indent="0">
                        <a:tabLst/>
                      </a:pPr>
                      <a:r>
                        <a:rPr lang="en-AU"/>
                        <a:t>Réfrigérateurs</a:t>
                      </a:r>
                    </a:p>
                  </a:txBody>
                  <a:tcPr/>
                </a:tc>
                <a:tc>
                  <a:txBody>
                    <a:bodyPr/>
                    <a:lstStyle/>
                    <a:p>
                      <a:pPr algn="r"/>
                      <a:endParaRPr lang="en-AU"/>
                    </a:p>
                  </a:txBody>
                  <a:tcPr/>
                </a:tc>
                <a:extLst>
                  <a:ext uri="{0D108BD9-81ED-4DB2-BD59-A6C34878D82A}">
                    <a16:rowId xmlns:a16="http://schemas.microsoft.com/office/drawing/2014/main" val="3575285517"/>
                  </a:ext>
                </a:extLst>
              </a:tr>
              <a:tr h="370840">
                <a:tc>
                  <a:txBody>
                    <a:bodyPr/>
                    <a:lstStyle/>
                    <a:p>
                      <a:pPr marL="317500" indent="0">
                        <a:tabLst/>
                      </a:pPr>
                      <a:r>
                        <a:rPr lang="en-AU"/>
                        <a:t>...</a:t>
                      </a:r>
                    </a:p>
                  </a:txBody>
                  <a:tcPr/>
                </a:tc>
                <a:tc>
                  <a:txBody>
                    <a:bodyPr/>
                    <a:lstStyle/>
                    <a:p>
                      <a:pPr algn="r"/>
                      <a:endParaRPr lang="en-AU"/>
                    </a:p>
                  </a:txBody>
                  <a:tcPr/>
                </a:tc>
                <a:extLst>
                  <a:ext uri="{0D108BD9-81ED-4DB2-BD59-A6C34878D82A}">
                    <a16:rowId xmlns:a16="http://schemas.microsoft.com/office/drawing/2014/main" val="1072410176"/>
                  </a:ext>
                </a:extLst>
              </a:tr>
              <a:tr h="370840">
                <a:tc>
                  <a:txBody>
                    <a:bodyPr/>
                    <a:lstStyle/>
                    <a:p>
                      <a:r>
                        <a:rPr lang="en-AU" b="1" dirty="0" err="1"/>
                        <a:t>Salle à manger</a:t>
                      </a:r>
                      <a:endParaRPr lang="en-AU" b="1" dirty="0"/>
                    </a:p>
                  </a:txBody>
                  <a:tcPr/>
                </a:tc>
                <a:tc>
                  <a:txBody>
                    <a:bodyPr/>
                    <a:lstStyle/>
                    <a:p>
                      <a:pPr algn="r"/>
                      <a:endParaRPr lang="en-AU"/>
                    </a:p>
                  </a:txBody>
                  <a:tcPr/>
                </a:tc>
                <a:extLst>
                  <a:ext uri="{0D108BD9-81ED-4DB2-BD59-A6C34878D82A}">
                    <a16:rowId xmlns:a16="http://schemas.microsoft.com/office/drawing/2014/main" val="22728604"/>
                  </a:ext>
                </a:extLst>
              </a:tr>
              <a:tr h="370840">
                <a:tc>
                  <a:txBody>
                    <a:bodyPr/>
                    <a:lstStyle/>
                    <a:p>
                      <a:pPr marL="357188" indent="0">
                        <a:tabLst/>
                      </a:pPr>
                      <a:r>
                        <a:rPr lang="en-AU" b="1"/>
                        <a:t>Peintures</a:t>
                      </a:r>
                    </a:p>
                  </a:txBody>
                  <a:tcPr/>
                </a:tc>
                <a:tc>
                  <a:txBody>
                    <a:bodyPr/>
                    <a:lstStyle/>
                    <a:p>
                      <a:pPr algn="r"/>
                      <a:endParaRPr lang="en-AU"/>
                    </a:p>
                  </a:txBody>
                  <a:tcPr/>
                </a:tc>
                <a:extLst>
                  <a:ext uri="{0D108BD9-81ED-4DB2-BD59-A6C34878D82A}">
                    <a16:rowId xmlns:a16="http://schemas.microsoft.com/office/drawing/2014/main" val="834243539"/>
                  </a:ext>
                </a:extLst>
              </a:tr>
              <a:tr h="370840">
                <a:tc>
                  <a:txBody>
                    <a:bodyPr/>
                    <a:lstStyle/>
                    <a:p>
                      <a:pPr marL="635000" indent="0">
                        <a:tabLst/>
                      </a:pPr>
                      <a:r>
                        <a:rPr lang="en-AU"/>
                        <a:t>Peindre murs</a:t>
                      </a:r>
                    </a:p>
                  </a:txBody>
                  <a:tcPr/>
                </a:tc>
                <a:tc>
                  <a:txBody>
                    <a:bodyPr/>
                    <a:lstStyle/>
                    <a:p>
                      <a:pPr algn="r"/>
                      <a:r>
                        <a:rPr lang="en-AU"/>
                        <a:t>3</a:t>
                      </a:r>
                    </a:p>
                  </a:txBody>
                  <a:tcPr/>
                </a:tc>
                <a:extLst>
                  <a:ext uri="{0D108BD9-81ED-4DB2-BD59-A6C34878D82A}">
                    <a16:rowId xmlns:a16="http://schemas.microsoft.com/office/drawing/2014/main" val="3465827028"/>
                  </a:ext>
                </a:extLst>
              </a:tr>
              <a:tr h="370840">
                <a:tc>
                  <a:txBody>
                    <a:bodyPr/>
                    <a:lstStyle/>
                    <a:p>
                      <a:pPr marL="635000" indent="0">
                        <a:tabLst/>
                      </a:pPr>
                      <a:r>
                        <a:rPr lang="en-AU"/>
                        <a:t>Peindre plafonds</a:t>
                      </a:r>
                    </a:p>
                  </a:txBody>
                  <a:tcPr/>
                </a:tc>
                <a:tc>
                  <a:txBody>
                    <a:bodyPr/>
                    <a:lstStyle/>
                    <a:p>
                      <a:pPr algn="r"/>
                      <a:r>
                        <a:rPr lang="en-AU"/>
                        <a:t>3</a:t>
                      </a:r>
                    </a:p>
                  </a:txBody>
                  <a:tcPr/>
                </a:tc>
                <a:extLst>
                  <a:ext uri="{0D108BD9-81ED-4DB2-BD59-A6C34878D82A}">
                    <a16:rowId xmlns:a16="http://schemas.microsoft.com/office/drawing/2014/main" val="808373370"/>
                  </a:ext>
                </a:extLst>
              </a:tr>
              <a:tr h="370840">
                <a:tc>
                  <a:txBody>
                    <a:bodyPr/>
                    <a:lstStyle/>
                    <a:p>
                      <a:pPr marL="358775" indent="0">
                        <a:tabLst/>
                      </a:pPr>
                      <a:r>
                        <a:rPr lang="en-AU" b="1"/>
                        <a:t>Electricité</a:t>
                      </a:r>
                    </a:p>
                  </a:txBody>
                  <a:tcPr/>
                </a:tc>
                <a:tc>
                  <a:txBody>
                    <a:bodyPr/>
                    <a:lstStyle/>
                    <a:p>
                      <a:pPr algn="r"/>
                      <a:endParaRPr lang="en-AU"/>
                    </a:p>
                  </a:txBody>
                  <a:tcPr/>
                </a:tc>
                <a:extLst>
                  <a:ext uri="{0D108BD9-81ED-4DB2-BD59-A6C34878D82A}">
                    <a16:rowId xmlns:a16="http://schemas.microsoft.com/office/drawing/2014/main" val="3928706957"/>
                  </a:ext>
                </a:extLst>
              </a:tr>
              <a:tr h="370840">
                <a:tc>
                  <a:txBody>
                    <a:bodyPr/>
                    <a:lstStyle/>
                    <a:p>
                      <a:pPr marL="635000" indent="0">
                        <a:tabLst/>
                      </a:pPr>
                      <a:r>
                        <a:rPr lang="en-AU"/>
                        <a:t>Tirer tubes</a:t>
                      </a:r>
                    </a:p>
                  </a:txBody>
                  <a:tcPr/>
                </a:tc>
                <a:tc>
                  <a:txBody>
                    <a:bodyPr/>
                    <a:lstStyle/>
                    <a:p>
                      <a:pPr algn="r"/>
                      <a:r>
                        <a:rPr lang="en-AU"/>
                        <a:t>2</a:t>
                      </a:r>
                    </a:p>
                  </a:txBody>
                  <a:tcPr/>
                </a:tc>
                <a:extLst>
                  <a:ext uri="{0D108BD9-81ED-4DB2-BD59-A6C34878D82A}">
                    <a16:rowId xmlns:a16="http://schemas.microsoft.com/office/drawing/2014/main" val="2690404125"/>
                  </a:ext>
                </a:extLst>
              </a:tr>
              <a:tr h="370840">
                <a:tc>
                  <a:txBody>
                    <a:bodyPr/>
                    <a:lstStyle/>
                    <a:p>
                      <a:pPr marL="635000" indent="0">
                        <a:tabLst/>
                      </a:pPr>
                      <a:r>
                        <a:rPr lang="en-AU"/>
                        <a:t>Poser prises</a:t>
                      </a:r>
                    </a:p>
                  </a:txBody>
                  <a:tcPr/>
                </a:tc>
                <a:tc>
                  <a:txBody>
                    <a:bodyPr/>
                    <a:lstStyle/>
                    <a:p>
                      <a:pPr algn="r"/>
                      <a:r>
                        <a:rPr lang="en-AU"/>
                        <a:t>1</a:t>
                      </a:r>
                    </a:p>
                  </a:txBody>
                  <a:tcPr/>
                </a:tc>
                <a:extLst>
                  <a:ext uri="{0D108BD9-81ED-4DB2-BD59-A6C34878D82A}">
                    <a16:rowId xmlns:a16="http://schemas.microsoft.com/office/drawing/2014/main" val="1278778371"/>
                  </a:ext>
                </a:extLst>
              </a:tr>
              <a:tr h="370840">
                <a:tc>
                  <a:txBody>
                    <a:bodyPr/>
                    <a:lstStyle/>
                    <a:p>
                      <a:pPr marL="635000" indent="0">
                        <a:tabLst/>
                      </a:pPr>
                      <a:r>
                        <a:rPr lang="en-AU" dirty="0"/>
                        <a:t>...</a:t>
                      </a:r>
                    </a:p>
                  </a:txBody>
                  <a:tcPr/>
                </a:tc>
                <a:tc>
                  <a:txBody>
                    <a:bodyPr/>
                    <a:lstStyle/>
                    <a:p>
                      <a:pPr algn="r"/>
                      <a:endParaRPr lang="en-AU"/>
                    </a:p>
                  </a:txBody>
                  <a:tcPr/>
                </a:tc>
                <a:extLst>
                  <a:ext uri="{0D108BD9-81ED-4DB2-BD59-A6C34878D82A}">
                    <a16:rowId xmlns:a16="http://schemas.microsoft.com/office/drawing/2014/main" val="323586615"/>
                  </a:ext>
                </a:extLst>
              </a:tr>
            </a:tbl>
          </a:graphicData>
        </a:graphic>
      </p:graphicFrame>
    </p:spTree>
    <p:extLst>
      <p:ext uri="{BB962C8B-B14F-4D97-AF65-F5344CB8AC3E}">
        <p14:creationId xmlns:p14="http://schemas.microsoft.com/office/powerpoint/2010/main" val="107796693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err="1">
                <a:latin typeface="Arial" charset="0"/>
                <a:ea typeface="ＭＳ Ｐゴシック" charset="0"/>
              </a:rPr>
              <a:t>Work</a:t>
            </a:r>
            <a:r>
              <a:rPr lang="fr-FR">
                <a:latin typeface="Arial" charset="0"/>
                <a:ea typeface="ＭＳ Ｐゴシック" charset="0"/>
              </a:rPr>
              <a:t> Breakdown Structure (WBS)</a:t>
            </a:r>
            <a:endParaRPr lang="fr-FR"/>
          </a:p>
        </p:txBody>
      </p:sp>
      <p:graphicFrame>
        <p:nvGraphicFramePr>
          <p:cNvPr id="5" name="Diagramme 4"/>
          <p:cNvGraphicFramePr/>
          <p:nvPr>
            <p:extLst>
              <p:ext uri="{D42A27DB-BD31-4B8C-83A1-F6EECF244321}">
                <p14:modId xmlns:p14="http://schemas.microsoft.com/office/powerpoint/2010/main" val="563323263"/>
              </p:ext>
            </p:extLst>
          </p:nvPr>
        </p:nvGraphicFramePr>
        <p:xfrm>
          <a:off x="117567" y="1188720"/>
          <a:ext cx="7924464" cy="4414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idx="1"/>
          </p:nvPr>
        </p:nvSpPr>
        <p:spPr>
          <a:xfrm>
            <a:off x="1692929" y="5813278"/>
            <a:ext cx="6482704" cy="1044721"/>
          </a:xfrm>
        </p:spPr>
        <p:txBody>
          <a:bodyPr/>
          <a:lstStyle/>
          <a:p>
            <a:r>
              <a:rPr lang="fr-FR"/>
              <a:t>Travail à effectuer (to do </a:t>
            </a:r>
            <a:r>
              <a:rPr lang="fr-FR" err="1"/>
              <a:t>list</a:t>
            </a:r>
            <a:r>
              <a:rPr lang="fr-FR"/>
              <a:t>)	</a:t>
            </a:r>
          </a:p>
        </p:txBody>
      </p:sp>
    </p:spTree>
    <p:extLst>
      <p:ext uri="{BB962C8B-B14F-4D97-AF65-F5344CB8AC3E}">
        <p14:creationId xmlns:p14="http://schemas.microsoft.com/office/powerpoint/2010/main" val="1942543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Estimation de la durée des activités</a:t>
            </a:r>
          </a:p>
        </p:txBody>
      </p:sp>
      <p:sp>
        <p:nvSpPr>
          <p:cNvPr id="139266" name="Rectangle 3"/>
          <p:cNvSpPr>
            <a:spLocks noGrp="1" noChangeArrowheads="1"/>
          </p:cNvSpPr>
          <p:nvPr>
            <p:ph type="body" idx="1"/>
          </p:nvPr>
        </p:nvSpPr>
        <p:spPr>
          <a:xfrm>
            <a:off x="461963" y="3954463"/>
            <a:ext cx="6108700" cy="2224087"/>
          </a:xfrm>
        </p:spPr>
        <p:txBody>
          <a:bodyPr/>
          <a:lstStyle/>
          <a:p>
            <a:pPr>
              <a:tabLst>
                <a:tab pos="1531938" algn="l"/>
              </a:tabLst>
            </a:pPr>
            <a:r>
              <a:rPr lang="fr-FR" dirty="0">
                <a:latin typeface="Arial" charset="0"/>
                <a:ea typeface="ＭＳ Ｐゴシック" charset="0"/>
                <a:cs typeface="ＭＳ Ｐゴシック" charset="0"/>
              </a:rPr>
              <a:t>Base pour:</a:t>
            </a:r>
          </a:p>
          <a:p>
            <a:pPr lvl="1">
              <a:tabLst>
                <a:tab pos="1531938" algn="l"/>
              </a:tabLst>
            </a:pPr>
            <a:r>
              <a:rPr lang="fr-FR" dirty="0">
                <a:latin typeface="Arial" charset="0"/>
                <a:ea typeface="ＭＳ Ｐゴシック" charset="0"/>
              </a:rPr>
              <a:t>durée totale du projet</a:t>
            </a:r>
          </a:p>
          <a:p>
            <a:pPr lvl="1">
              <a:tabLst>
                <a:tab pos="1531938" algn="l"/>
              </a:tabLst>
            </a:pPr>
            <a:r>
              <a:rPr lang="fr-FR" dirty="0">
                <a:latin typeface="Arial" charset="0"/>
                <a:ea typeface="ＭＳ Ｐゴシック" charset="0"/>
              </a:rPr>
              <a:t>réservation ressources humaines</a:t>
            </a:r>
          </a:p>
          <a:p>
            <a:pPr lvl="1">
              <a:tabLst>
                <a:tab pos="1531938" algn="l"/>
              </a:tabLst>
            </a:pPr>
            <a:r>
              <a:rPr lang="fr-FR" dirty="0">
                <a:latin typeface="Arial" charset="0"/>
                <a:ea typeface="ＭＳ Ｐゴシック" charset="0"/>
              </a:rPr>
              <a:t>estimation des coûts salariaux</a:t>
            </a:r>
          </a:p>
          <a:p>
            <a:pPr>
              <a:tabLst>
                <a:tab pos="1531938" algn="l"/>
              </a:tabLst>
            </a:pPr>
            <a:r>
              <a:rPr lang="fr-FR" dirty="0">
                <a:latin typeface="Arial" charset="0"/>
                <a:ea typeface="ＭＳ Ｐゴシック" charset="0"/>
              </a:rPr>
              <a:t>Mais difficile =&gt; besoin de méthodes</a:t>
            </a:r>
          </a:p>
        </p:txBody>
      </p:sp>
      <p:pic>
        <p:nvPicPr>
          <p:cNvPr id="139267" name="Imag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3075" y="1266825"/>
            <a:ext cx="3273425" cy="218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rot="16200000">
            <a:off x="3291682" y="2877344"/>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www.sxc.hu</a:t>
            </a:r>
          </a:p>
        </p:txBody>
      </p:sp>
    </p:spTree>
    <p:extLst>
      <p:ext uri="{BB962C8B-B14F-4D97-AF65-F5344CB8AC3E}">
        <p14:creationId xmlns:p14="http://schemas.microsoft.com/office/powerpoint/2010/main" val="19373224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Activités similaires</a:t>
            </a:r>
          </a:p>
        </p:txBody>
      </p:sp>
      <p:sp>
        <p:nvSpPr>
          <p:cNvPr id="143362" name="Rectangle 3"/>
          <p:cNvSpPr>
            <a:spLocks noGrp="1" noChangeArrowheads="1"/>
          </p:cNvSpPr>
          <p:nvPr>
            <p:ph type="body" idx="1"/>
          </p:nvPr>
        </p:nvSpPr>
        <p:spPr>
          <a:xfrm>
            <a:off x="431800" y="1555223"/>
            <a:ext cx="8299450" cy="2936748"/>
          </a:xfrm>
        </p:spPr>
        <p:txBody>
          <a:bodyPr/>
          <a:lstStyle/>
          <a:p>
            <a:pPr marL="0" indent="0">
              <a:buNone/>
            </a:pPr>
            <a:r>
              <a:rPr lang="fr-CH" dirty="0">
                <a:latin typeface="Arial" charset="0"/>
                <a:ea typeface="ＭＳ Ｐゴシック" charset="0"/>
                <a:cs typeface="ＭＳ Ｐゴシック" charset="0"/>
              </a:rPr>
              <a:t>Activité similaire réalisée dans un autre projet</a:t>
            </a:r>
          </a:p>
          <a:p>
            <a:pPr marL="0" indent="0">
              <a:buNone/>
            </a:pPr>
            <a:endParaRPr lang="fr-CH" dirty="0">
              <a:latin typeface="Arial" charset="0"/>
              <a:ea typeface="ＭＳ Ｐゴシック" charset="0"/>
              <a:cs typeface="ＭＳ Ｐゴシック" charset="0"/>
            </a:endParaRPr>
          </a:p>
          <a:p>
            <a:pPr marL="0" indent="0">
              <a:buNone/>
            </a:pPr>
            <a:r>
              <a:rPr lang="fr-CH" dirty="0">
                <a:latin typeface="Arial" charset="0"/>
                <a:ea typeface="ＭＳ Ｐゴシック" charset="0"/>
                <a:cs typeface="ＭＳ Ｐゴシック" charset="0"/>
              </a:rPr>
              <a:t>=&gt; durée </a:t>
            </a:r>
            <a:r>
              <a:rPr lang="fr-CH" altLang="ja-JP" dirty="0">
                <a:latin typeface="Arial" charset="0"/>
                <a:ea typeface="ＭＳ Ｐゴシック" charset="0"/>
                <a:cs typeface="ＭＳ Ｐゴシック" charset="0"/>
              </a:rPr>
              <a:t>extrapolée</a:t>
            </a:r>
            <a:endParaRPr lang="fr-CH" dirty="0">
              <a:latin typeface="Arial" charset="0"/>
              <a:ea typeface="ＭＳ Ｐゴシック" charset="0"/>
              <a:cs typeface="ＭＳ Ｐゴシック" charset="0"/>
            </a:endParaRPr>
          </a:p>
          <a:p>
            <a:pPr marL="0" indent="0">
              <a:buNone/>
            </a:pPr>
            <a:endParaRPr lang="fr-CH"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698838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noFill/>
        </p:spPr>
        <p:txBody>
          <a:bodyPr/>
          <a:lstStyle/>
          <a:p>
            <a:r>
              <a:rPr lang="fr-CH">
                <a:latin typeface="Arial" charset="0"/>
                <a:ea typeface="ＭＳ Ｐゴシック" charset="0"/>
                <a:cs typeface="ＭＳ Ｐゴシック" charset="0"/>
              </a:rPr>
              <a:t>Projets et activités traditionnelles </a:t>
            </a:r>
          </a:p>
        </p:txBody>
      </p:sp>
      <p:sp>
        <p:nvSpPr>
          <p:cNvPr id="23554" name="Rectangle 3"/>
          <p:cNvSpPr>
            <a:spLocks noChangeArrowheads="1"/>
          </p:cNvSpPr>
          <p:nvPr/>
        </p:nvSpPr>
        <p:spPr bwMode="auto">
          <a:xfrm>
            <a:off x="5799666" y="1551787"/>
            <a:ext cx="1392503" cy="1151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200" dirty="0">
                <a:solidFill>
                  <a:schemeClr val="tx1">
                    <a:lumMod val="65000"/>
                    <a:lumOff val="35000"/>
                  </a:schemeClr>
                </a:solidFill>
                <a:latin typeface="Arial" charset="0"/>
              </a:rPr>
              <a:t>Projet</a:t>
            </a:r>
            <a:r>
              <a:rPr lang="fr-CH" sz="2000" dirty="0">
                <a:solidFill>
                  <a:schemeClr val="tx1">
                    <a:lumMod val="65000"/>
                    <a:lumOff val="35000"/>
                  </a:schemeClr>
                </a:solidFill>
                <a:latin typeface="Arial" charset="0"/>
              </a:rPr>
              <a:t>	</a:t>
            </a:r>
          </a:p>
          <a:p>
            <a:pPr>
              <a:lnSpc>
                <a:spcPct val="80000"/>
              </a:lnSpc>
              <a:tabLst>
                <a:tab pos="4576763" algn="l"/>
              </a:tabLst>
            </a:pPr>
            <a:r>
              <a:rPr lang="fr-CH" sz="2000" dirty="0">
                <a:solidFill>
                  <a:schemeClr val="tx1">
                    <a:lumMod val="65000"/>
                    <a:lumOff val="35000"/>
                  </a:schemeClr>
                </a:solidFill>
                <a:latin typeface="Arial" charset="0"/>
              </a:rPr>
              <a:t>	</a:t>
            </a:r>
          </a:p>
          <a:p>
            <a:pPr>
              <a:lnSpc>
                <a:spcPct val="80000"/>
              </a:lnSpc>
              <a:tabLst>
                <a:tab pos="4576763" algn="l"/>
              </a:tabLst>
            </a:pPr>
            <a:endParaRPr lang="fr-CH" dirty="0">
              <a:solidFill>
                <a:schemeClr val="tx1">
                  <a:lumMod val="65000"/>
                  <a:lumOff val="35000"/>
                </a:schemeClr>
              </a:solidFill>
            </a:endParaRPr>
          </a:p>
        </p:txBody>
      </p:sp>
      <p:sp>
        <p:nvSpPr>
          <p:cNvPr id="23557" name="Rectangle 3"/>
          <p:cNvSpPr>
            <a:spLocks noChangeArrowheads="1"/>
          </p:cNvSpPr>
          <p:nvPr/>
        </p:nvSpPr>
        <p:spPr bwMode="auto">
          <a:xfrm>
            <a:off x="5745578" y="2698825"/>
            <a:ext cx="3309522" cy="2604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000" dirty="0">
                <a:solidFill>
                  <a:srgbClr val="777777"/>
                </a:solidFill>
                <a:latin typeface="Arial" charset="0"/>
              </a:rPr>
              <a:t>Nouveau</a:t>
            </a:r>
          </a:p>
          <a:p>
            <a:pPr>
              <a:lnSpc>
                <a:spcPct val="80000"/>
              </a:lnSpc>
              <a:tabLst>
                <a:tab pos="4576763" algn="l"/>
              </a:tabLst>
            </a:pPr>
            <a:r>
              <a:rPr lang="fr-CH" sz="2000" dirty="0">
                <a:solidFill>
                  <a:srgbClr val="777777"/>
                </a:solidFill>
                <a:latin typeface="Arial" charset="0"/>
              </a:rPr>
              <a:t>	</a:t>
            </a:r>
          </a:p>
          <a:p>
            <a:pPr>
              <a:lnSpc>
                <a:spcPct val="80000"/>
              </a:lnSpc>
              <a:tabLst>
                <a:tab pos="4576763" algn="l"/>
              </a:tabLst>
            </a:pPr>
            <a:r>
              <a:rPr lang="fr-CH" sz="2000" dirty="0">
                <a:solidFill>
                  <a:srgbClr val="777777"/>
                </a:solidFill>
                <a:latin typeface="Arial" charset="0"/>
              </a:rPr>
              <a:t>Durée limitée</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Organisation temporaire</a:t>
            </a:r>
          </a:p>
          <a:p>
            <a:pPr>
              <a:lnSpc>
                <a:spcPct val="80000"/>
              </a:lnSpc>
              <a:tabLst>
                <a:tab pos="4576763" algn="l"/>
              </a:tabLst>
            </a:pPr>
            <a:r>
              <a:rPr lang="fr-CH" sz="2000" dirty="0">
                <a:latin typeface="Arial" charset="0"/>
              </a:rPr>
              <a:t>	</a:t>
            </a:r>
            <a:endParaRPr lang="fr-CH" dirty="0"/>
          </a:p>
          <a:p>
            <a:pPr>
              <a:lnSpc>
                <a:spcPct val="80000"/>
              </a:lnSpc>
              <a:tabLst>
                <a:tab pos="4576763" algn="l"/>
              </a:tabLst>
            </a:pPr>
            <a:r>
              <a:rPr lang="fr-CH" sz="2000" dirty="0">
                <a:solidFill>
                  <a:srgbClr val="777777"/>
                </a:solidFill>
                <a:latin typeface="Arial" charset="0"/>
              </a:rPr>
              <a:t>Unique</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Complexe</a:t>
            </a:r>
          </a:p>
          <a:p>
            <a:pPr>
              <a:lnSpc>
                <a:spcPct val="80000"/>
              </a:lnSpc>
              <a:tabLst>
                <a:tab pos="4576763" algn="l"/>
              </a:tabLst>
            </a:pPr>
            <a:endParaRPr lang="fr-CH" dirty="0"/>
          </a:p>
        </p:txBody>
      </p:sp>
      <p:sp>
        <p:nvSpPr>
          <p:cNvPr id="2" name="Double flèche horizontale 1"/>
          <p:cNvSpPr/>
          <p:nvPr/>
        </p:nvSpPr>
        <p:spPr bwMode="auto">
          <a:xfrm>
            <a:off x="677597" y="2051159"/>
            <a:ext cx="8044820" cy="200680"/>
          </a:xfrm>
          <a:prstGeom prst="leftRightArrow">
            <a:avLst/>
          </a:prstGeom>
          <a:gradFill>
            <a:gsLst>
              <a:gs pos="54000">
                <a:schemeClr val="tx1">
                  <a:lumMod val="29000"/>
                  <a:lumOff val="71000"/>
                </a:schemeClr>
              </a:gs>
              <a:gs pos="9018">
                <a:schemeClr val="tx1">
                  <a:lumMod val="65000"/>
                  <a:lumOff val="35000"/>
                </a:schemeClr>
              </a:gs>
              <a:gs pos="0">
                <a:schemeClr val="tx1">
                  <a:lumMod val="65000"/>
                  <a:lumOff val="35000"/>
                </a:schemeClr>
              </a:gs>
              <a:gs pos="100000">
                <a:schemeClr val="tx1">
                  <a:lumMod val="0"/>
                  <a:lumOff val="100000"/>
                </a:schemeClr>
              </a:gs>
              <a:gs pos="92000">
                <a:schemeClr val="tx1">
                  <a:lumMod val="9000"/>
                  <a:lumOff val="91000"/>
                </a:schemeClr>
              </a:gs>
            </a:gsLst>
            <a:lin ang="10800000" scaled="0"/>
          </a:gra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fr-FR" sz="2400" b="0" i="0" u="none" strike="noStrike" cap="none" normalizeH="0" baseline="0">
              <a:ln>
                <a:noFill/>
              </a:ln>
              <a:solidFill>
                <a:schemeClr val="tx1"/>
              </a:solidFill>
              <a:effectLst/>
              <a:latin typeface="Times New Roman" charset="0"/>
              <a:ea typeface="ＭＳ Ｐゴシック" charset="0"/>
            </a:endParaRPr>
          </a:p>
        </p:txBody>
      </p:sp>
      <p:sp>
        <p:nvSpPr>
          <p:cNvPr id="8" name="Rectangle 3"/>
          <p:cNvSpPr>
            <a:spLocks noChangeArrowheads="1"/>
          </p:cNvSpPr>
          <p:nvPr/>
        </p:nvSpPr>
        <p:spPr bwMode="auto">
          <a:xfrm>
            <a:off x="677597" y="2703514"/>
            <a:ext cx="2659116" cy="2308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000" dirty="0">
                <a:solidFill>
                  <a:srgbClr val="777777"/>
                </a:solidFill>
                <a:latin typeface="Arial" charset="0"/>
              </a:rPr>
              <a:t>Connu</a:t>
            </a:r>
          </a:p>
          <a:p>
            <a:pPr>
              <a:lnSpc>
                <a:spcPct val="80000"/>
              </a:lnSpc>
              <a:tabLst>
                <a:tab pos="4576763" algn="l"/>
              </a:tabLst>
            </a:pPr>
            <a:r>
              <a:rPr lang="fr-CH" sz="2000" dirty="0">
                <a:solidFill>
                  <a:srgbClr val="777777"/>
                </a:solidFill>
                <a:latin typeface="Arial" charset="0"/>
              </a:rPr>
              <a:t>	</a:t>
            </a:r>
          </a:p>
          <a:p>
            <a:pPr>
              <a:lnSpc>
                <a:spcPct val="80000"/>
              </a:lnSpc>
              <a:tabLst>
                <a:tab pos="4576763" algn="l"/>
              </a:tabLst>
            </a:pPr>
            <a:r>
              <a:rPr lang="fr-CH" sz="2000" dirty="0">
                <a:solidFill>
                  <a:srgbClr val="777777"/>
                </a:solidFill>
                <a:latin typeface="Arial" charset="0"/>
              </a:rPr>
              <a:t>Continu</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Organisation stable</a:t>
            </a:r>
            <a:endParaRPr lang="fr-CH" sz="2000" dirty="0">
              <a:latin typeface="Arial" charset="0"/>
            </a:endParaRP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Répétitif</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Compliqué</a:t>
            </a:r>
          </a:p>
        </p:txBody>
      </p:sp>
      <p:sp>
        <p:nvSpPr>
          <p:cNvPr id="7" name="Rectangle 3"/>
          <p:cNvSpPr>
            <a:spLocks noChangeArrowheads="1"/>
          </p:cNvSpPr>
          <p:nvPr/>
        </p:nvSpPr>
        <p:spPr bwMode="auto">
          <a:xfrm>
            <a:off x="677597" y="1378397"/>
            <a:ext cx="2836623" cy="63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200">
                <a:solidFill>
                  <a:schemeClr val="tx1">
                    <a:lumMod val="65000"/>
                    <a:lumOff val="35000"/>
                  </a:schemeClr>
                </a:solidFill>
                <a:latin typeface="Arial" charset="0"/>
              </a:rPr>
              <a:t>Activités traditionnelles</a:t>
            </a:r>
            <a:endParaRPr lang="fr-CH" sz="2000" dirty="0">
              <a:solidFill>
                <a:schemeClr val="tx1">
                  <a:lumMod val="65000"/>
                  <a:lumOff val="35000"/>
                </a:schemeClr>
              </a:solidFill>
              <a:latin typeface="Arial" charset="0"/>
            </a:endParaRPr>
          </a:p>
        </p:txBody>
      </p:sp>
    </p:spTree>
    <p:extLst>
      <p:ext uri="{BB962C8B-B14F-4D97-AF65-F5344CB8AC3E}">
        <p14:creationId xmlns:p14="http://schemas.microsoft.com/office/powerpoint/2010/main" val="522234258"/>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Historique</a:t>
            </a:r>
          </a:p>
        </p:txBody>
      </p:sp>
      <p:sp>
        <p:nvSpPr>
          <p:cNvPr id="145410" name="Rectangle 3"/>
          <p:cNvSpPr>
            <a:spLocks noGrp="1" noChangeArrowheads="1"/>
          </p:cNvSpPr>
          <p:nvPr>
            <p:ph type="body" idx="1"/>
          </p:nvPr>
        </p:nvSpPr>
        <p:spPr>
          <a:xfrm>
            <a:off x="431800" y="1482535"/>
            <a:ext cx="8299450" cy="2544749"/>
          </a:xfrm>
        </p:spPr>
        <p:txBody>
          <a:bodyPr/>
          <a:lstStyle/>
          <a:p>
            <a:r>
              <a:rPr lang="fr-CH" dirty="0">
                <a:latin typeface="Arial" charset="0"/>
                <a:ea typeface="ＭＳ Ｐゴシック" charset="0"/>
                <a:cs typeface="ＭＳ Ｐゴシック" charset="0"/>
              </a:rPr>
              <a:t>Enregistrement des informations</a:t>
            </a:r>
          </a:p>
          <a:p>
            <a:pPr lvl="1"/>
            <a:r>
              <a:rPr lang="fr-CH" dirty="0">
                <a:latin typeface="Arial" charset="0"/>
                <a:ea typeface="ＭＳ Ｐゴシック" charset="0"/>
              </a:rPr>
              <a:t>Description de l'activité</a:t>
            </a:r>
          </a:p>
          <a:p>
            <a:pPr lvl="1"/>
            <a:r>
              <a:rPr lang="fr-CH" dirty="0">
                <a:latin typeface="Arial" charset="0"/>
                <a:ea typeface="ＭＳ Ｐゴシック" charset="0"/>
              </a:rPr>
              <a:t>Durée estimée</a:t>
            </a:r>
          </a:p>
          <a:p>
            <a:pPr lvl="1"/>
            <a:r>
              <a:rPr lang="fr-CH" dirty="0">
                <a:latin typeface="Arial" charset="0"/>
                <a:ea typeface="ＭＳ Ｐゴシック" charset="0"/>
              </a:rPr>
              <a:t>Durée réelle</a:t>
            </a:r>
          </a:p>
          <a:p>
            <a:endParaRPr lang="fr-CH" dirty="0">
              <a:latin typeface="Arial" charset="0"/>
              <a:ea typeface="ＭＳ Ｐゴシック" charset="0"/>
              <a:cs typeface="ＭＳ Ｐゴシック" charset="0"/>
            </a:endParaRPr>
          </a:p>
          <a:p>
            <a:pPr>
              <a:buFontTx/>
              <a:buNone/>
            </a:pPr>
            <a:endParaRPr lang="fr-CH"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5648577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Méthode « Des Trois Points"</a:t>
            </a:r>
          </a:p>
        </p:txBody>
      </p:sp>
      <p:sp>
        <p:nvSpPr>
          <p:cNvPr id="153602" name="Rectangle 3"/>
          <p:cNvSpPr>
            <a:spLocks noGrp="1" noChangeArrowheads="1"/>
          </p:cNvSpPr>
          <p:nvPr>
            <p:ph type="body" idx="1"/>
          </p:nvPr>
        </p:nvSpPr>
        <p:spPr>
          <a:xfrm>
            <a:off x="406400" y="3754438"/>
            <a:ext cx="7764463" cy="1531937"/>
          </a:xfrm>
        </p:spPr>
        <p:txBody>
          <a:bodyPr/>
          <a:lstStyle/>
          <a:p>
            <a:pPr>
              <a:lnSpc>
                <a:spcPct val="80000"/>
              </a:lnSpc>
            </a:pPr>
            <a:r>
              <a:rPr lang="fr-FR" sz="2000" dirty="0">
                <a:latin typeface="Arial" charset="0"/>
                <a:ea typeface="ＭＳ Ｐゴシック" charset="0"/>
                <a:cs typeface="ＭＳ Ｐゴシック" charset="0"/>
              </a:rPr>
              <a:t>TM: temps moyen</a:t>
            </a:r>
          </a:p>
          <a:p>
            <a:pPr>
              <a:lnSpc>
                <a:spcPct val="80000"/>
              </a:lnSpc>
            </a:pPr>
            <a:r>
              <a:rPr lang="fr-FR" sz="2000" dirty="0">
                <a:latin typeface="Arial" charset="0"/>
                <a:ea typeface="ＭＳ Ｐゴシック" charset="0"/>
                <a:cs typeface="ＭＳ Ｐゴシック" charset="0"/>
              </a:rPr>
              <a:t>TO: temps optimiste</a:t>
            </a:r>
          </a:p>
          <a:p>
            <a:pPr>
              <a:lnSpc>
                <a:spcPct val="80000"/>
              </a:lnSpc>
            </a:pPr>
            <a:r>
              <a:rPr lang="fr-FR" sz="2000" dirty="0">
                <a:latin typeface="Arial" charset="0"/>
                <a:ea typeface="ＭＳ Ｐゴシック" charset="0"/>
                <a:cs typeface="ＭＳ Ｐゴシック" charset="0"/>
              </a:rPr>
              <a:t>TP: temps pessimiste</a:t>
            </a:r>
          </a:p>
        </p:txBody>
      </p:sp>
      <p:grpSp>
        <p:nvGrpSpPr>
          <p:cNvPr id="153603" name="Group 4"/>
          <p:cNvGrpSpPr>
            <a:grpSpLocks/>
          </p:cNvGrpSpPr>
          <p:nvPr/>
        </p:nvGrpSpPr>
        <p:grpSpPr bwMode="auto">
          <a:xfrm>
            <a:off x="533400" y="1704975"/>
            <a:ext cx="4862513" cy="1279525"/>
            <a:chOff x="1046" y="2266"/>
            <a:chExt cx="3063" cy="806"/>
          </a:xfrm>
        </p:grpSpPr>
        <p:sp>
          <p:nvSpPr>
            <p:cNvPr id="153605" name="Rectangle 5"/>
            <p:cNvSpPr>
              <a:spLocks noChangeArrowheads="1"/>
            </p:cNvSpPr>
            <p:nvPr/>
          </p:nvSpPr>
          <p:spPr bwMode="auto">
            <a:xfrm>
              <a:off x="1046" y="2266"/>
              <a:ext cx="3063" cy="806"/>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a:p>
          </p:txBody>
        </p:sp>
        <p:grpSp>
          <p:nvGrpSpPr>
            <p:cNvPr id="153606" name="Group 6"/>
            <p:cNvGrpSpPr>
              <a:grpSpLocks/>
            </p:cNvGrpSpPr>
            <p:nvPr/>
          </p:nvGrpSpPr>
          <p:grpSpPr bwMode="auto">
            <a:xfrm>
              <a:off x="1094" y="2431"/>
              <a:ext cx="2922" cy="540"/>
              <a:chOff x="769" y="2945"/>
              <a:chExt cx="2922" cy="540"/>
            </a:xfrm>
          </p:grpSpPr>
          <p:sp>
            <p:nvSpPr>
              <p:cNvPr id="153607" name="Text Box 7"/>
              <p:cNvSpPr txBox="1">
                <a:spLocks noChangeArrowheads="1"/>
              </p:cNvSpPr>
              <p:nvPr/>
            </p:nvSpPr>
            <p:spPr bwMode="auto">
              <a:xfrm>
                <a:off x="769" y="3066"/>
                <a:ext cx="133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2000" dirty="0">
                    <a:solidFill>
                      <a:schemeClr val="tx1">
                        <a:lumMod val="75000"/>
                        <a:lumOff val="25000"/>
                      </a:schemeClr>
                    </a:solidFill>
                    <a:latin typeface="Arial" charset="0"/>
                  </a:rPr>
                  <a:t>Temps espéré  =</a:t>
                </a:r>
              </a:p>
            </p:txBody>
          </p:sp>
          <p:sp>
            <p:nvSpPr>
              <p:cNvPr id="153608" name="Text Box 8"/>
              <p:cNvSpPr txBox="1">
                <a:spLocks noChangeArrowheads="1"/>
              </p:cNvSpPr>
              <p:nvPr/>
            </p:nvSpPr>
            <p:spPr bwMode="auto">
              <a:xfrm>
                <a:off x="2213" y="2945"/>
                <a:ext cx="133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2000" dirty="0">
                    <a:solidFill>
                      <a:schemeClr val="tx1">
                        <a:lumMod val="75000"/>
                        <a:lumOff val="25000"/>
                      </a:schemeClr>
                    </a:solidFill>
                    <a:latin typeface="Arial" charset="0"/>
                  </a:rPr>
                  <a:t>TO + 4 TM + TP</a:t>
                </a:r>
              </a:p>
            </p:txBody>
          </p:sp>
          <p:sp>
            <p:nvSpPr>
              <p:cNvPr id="153609" name="Line 9"/>
              <p:cNvSpPr>
                <a:spLocks noChangeShapeType="1"/>
              </p:cNvSpPr>
              <p:nvPr/>
            </p:nvSpPr>
            <p:spPr bwMode="auto">
              <a:xfrm>
                <a:off x="2139" y="3196"/>
                <a:ext cx="155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fr-FR">
                  <a:solidFill>
                    <a:schemeClr val="tx1">
                      <a:lumMod val="75000"/>
                      <a:lumOff val="25000"/>
                    </a:schemeClr>
                  </a:solidFill>
                </a:endParaRPr>
              </a:p>
            </p:txBody>
          </p:sp>
          <p:sp>
            <p:nvSpPr>
              <p:cNvPr id="153610" name="Text Box 10"/>
              <p:cNvSpPr txBox="1">
                <a:spLocks noChangeArrowheads="1"/>
              </p:cNvSpPr>
              <p:nvPr/>
            </p:nvSpPr>
            <p:spPr bwMode="auto">
              <a:xfrm>
                <a:off x="2777" y="3235"/>
                <a:ext cx="7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2000">
                    <a:solidFill>
                      <a:schemeClr val="tx1">
                        <a:lumMod val="75000"/>
                        <a:lumOff val="25000"/>
                      </a:schemeClr>
                    </a:solidFill>
                    <a:latin typeface="Arial" charset="0"/>
                  </a:rPr>
                  <a:t>6</a:t>
                </a:r>
              </a:p>
            </p:txBody>
          </p:sp>
        </p:grpSp>
      </p:grpSp>
    </p:spTree>
    <p:extLst>
      <p:ext uri="{BB962C8B-B14F-4D97-AF65-F5344CB8AC3E}">
        <p14:creationId xmlns:p14="http://schemas.microsoft.com/office/powerpoint/2010/main" val="290053688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Méthode Delphi</a:t>
            </a:r>
          </a:p>
        </p:txBody>
      </p:sp>
      <p:sp>
        <p:nvSpPr>
          <p:cNvPr id="151554" name="Text Box 4"/>
          <p:cNvSpPr txBox="1">
            <a:spLocks noChangeArrowheads="1"/>
          </p:cNvSpPr>
          <p:nvPr/>
        </p:nvSpPr>
        <p:spPr bwMode="auto">
          <a:xfrm>
            <a:off x="422275" y="1487245"/>
            <a:ext cx="6296025" cy="1954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rabicPeriod"/>
            </a:pPr>
            <a:r>
              <a:rPr lang="fr-CH" sz="2200" dirty="0">
                <a:solidFill>
                  <a:schemeClr val="tx2"/>
                </a:solidFill>
                <a:latin typeface="Arial" charset="0"/>
              </a:rPr>
              <a:t>Présentation de l</a:t>
            </a:r>
            <a:r>
              <a:rPr lang="ja-JP" altLang="fr-CH" sz="2200" dirty="0">
                <a:solidFill>
                  <a:schemeClr val="tx2"/>
                </a:solidFill>
                <a:latin typeface="Arial" charset="0"/>
              </a:rPr>
              <a:t>’</a:t>
            </a:r>
            <a:r>
              <a:rPr lang="fr-CH" altLang="ja-JP" sz="2200" dirty="0">
                <a:solidFill>
                  <a:schemeClr val="tx2"/>
                </a:solidFill>
                <a:latin typeface="Arial" charset="0"/>
              </a:rPr>
              <a:t>activité</a:t>
            </a:r>
          </a:p>
          <a:p>
            <a:pPr>
              <a:spcBef>
                <a:spcPct val="50000"/>
              </a:spcBef>
              <a:buFontTx/>
              <a:buAutoNum type="arabicPeriod"/>
            </a:pPr>
            <a:r>
              <a:rPr lang="fr-CH" sz="2200" dirty="0">
                <a:solidFill>
                  <a:schemeClr val="tx2"/>
                </a:solidFill>
                <a:latin typeface="Arial" charset="0"/>
              </a:rPr>
              <a:t>Estimations individuelles</a:t>
            </a:r>
          </a:p>
          <a:p>
            <a:pPr>
              <a:spcBef>
                <a:spcPct val="50000"/>
              </a:spcBef>
              <a:buFontTx/>
              <a:buAutoNum type="arabicPeriod"/>
            </a:pPr>
            <a:r>
              <a:rPr lang="fr-CH" sz="2200" dirty="0">
                <a:solidFill>
                  <a:schemeClr val="tx2"/>
                </a:solidFill>
                <a:latin typeface="Arial" charset="0"/>
              </a:rPr>
              <a:t>Partage des résultats</a:t>
            </a:r>
          </a:p>
          <a:p>
            <a:pPr>
              <a:spcBef>
                <a:spcPct val="50000"/>
              </a:spcBef>
              <a:buFontTx/>
              <a:buAutoNum type="arabicPeriod"/>
            </a:pPr>
            <a:r>
              <a:rPr lang="fr-CH" sz="2200" dirty="0">
                <a:solidFill>
                  <a:schemeClr val="tx2"/>
                </a:solidFill>
                <a:latin typeface="Arial" charset="0"/>
              </a:rPr>
              <a:t>Extrêmes expliquent leur estimation</a:t>
            </a:r>
          </a:p>
        </p:txBody>
      </p:sp>
      <p:grpSp>
        <p:nvGrpSpPr>
          <p:cNvPr id="151555" name="Group 5"/>
          <p:cNvGrpSpPr>
            <a:grpSpLocks/>
          </p:cNvGrpSpPr>
          <p:nvPr/>
        </p:nvGrpSpPr>
        <p:grpSpPr bwMode="auto">
          <a:xfrm>
            <a:off x="5857875" y="2222258"/>
            <a:ext cx="827124" cy="1066800"/>
            <a:chOff x="2616" y="2424"/>
            <a:chExt cx="2976" cy="672"/>
          </a:xfrm>
        </p:grpSpPr>
        <p:sp>
          <p:nvSpPr>
            <p:cNvPr id="151557" name="Line 6"/>
            <p:cNvSpPr>
              <a:spLocks noChangeShapeType="1"/>
            </p:cNvSpPr>
            <p:nvPr/>
          </p:nvSpPr>
          <p:spPr bwMode="auto">
            <a:xfrm>
              <a:off x="5208" y="3096"/>
              <a:ext cx="372" cy="0"/>
            </a:xfrm>
            <a:prstGeom prst="line">
              <a:avLst/>
            </a:prstGeom>
            <a:noFill/>
            <a:ln w="3810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51558" name="Line 7"/>
            <p:cNvSpPr>
              <a:spLocks noChangeShapeType="1"/>
            </p:cNvSpPr>
            <p:nvPr/>
          </p:nvSpPr>
          <p:spPr bwMode="auto">
            <a:xfrm flipV="1">
              <a:off x="5592" y="2424"/>
              <a:ext cx="0" cy="672"/>
            </a:xfrm>
            <a:prstGeom prst="line">
              <a:avLst/>
            </a:prstGeom>
            <a:noFill/>
            <a:ln w="3810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51559" name="Line 8"/>
            <p:cNvSpPr>
              <a:spLocks noChangeShapeType="1"/>
            </p:cNvSpPr>
            <p:nvPr/>
          </p:nvSpPr>
          <p:spPr bwMode="auto">
            <a:xfrm flipH="1">
              <a:off x="2616" y="2424"/>
              <a:ext cx="2976" cy="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grpSp>
      <p:sp>
        <p:nvSpPr>
          <p:cNvPr id="3" name="ZoneTexte 2"/>
          <p:cNvSpPr txBox="1"/>
          <p:nvPr/>
        </p:nvSpPr>
        <p:spPr>
          <a:xfrm>
            <a:off x="8024098" y="1520529"/>
            <a:ext cx="697627" cy="4278094"/>
          </a:xfrm>
          <a:prstGeom prst="rect">
            <a:avLst/>
          </a:prstGeom>
          <a:solidFill>
            <a:schemeClr val="bg2"/>
          </a:solidFill>
          <a:ln>
            <a:noFill/>
          </a:ln>
        </p:spPr>
        <p:txBody>
          <a:bodyPr wrap="none" rtlCol="0">
            <a:spAutoFit/>
          </a:bodyPr>
          <a:lstStyle/>
          <a:p>
            <a:endParaRPr lang="fr-FR" sz="1600" dirty="0">
              <a:solidFill>
                <a:srgbClr val="4D4D4D"/>
              </a:solidFill>
            </a:endParaRPr>
          </a:p>
          <a:p>
            <a:endParaRPr lang="fr-FR" sz="1600" dirty="0">
              <a:solidFill>
                <a:srgbClr val="4D4D4D"/>
              </a:solidFill>
            </a:endParaRPr>
          </a:p>
          <a:p>
            <a:r>
              <a:rPr lang="fr-FR" sz="1600" dirty="0">
                <a:solidFill>
                  <a:srgbClr val="4D4D4D"/>
                </a:solidFill>
              </a:rPr>
              <a:t>8</a:t>
            </a:r>
          </a:p>
          <a:p>
            <a:endParaRPr lang="fr-FR" sz="1600" dirty="0">
              <a:solidFill>
                <a:srgbClr val="4D4D4D"/>
              </a:solidFill>
            </a:endParaRPr>
          </a:p>
          <a:p>
            <a:r>
              <a:rPr lang="fr-FR" sz="1600" dirty="0">
                <a:solidFill>
                  <a:srgbClr val="4D4D4D"/>
                </a:solidFill>
              </a:rPr>
              <a:t>10</a:t>
            </a:r>
          </a:p>
          <a:p>
            <a:r>
              <a:rPr lang="fr-FR" sz="1600" dirty="0">
                <a:solidFill>
                  <a:srgbClr val="4D4D4D"/>
                </a:solidFill>
              </a:rPr>
              <a:t>11</a:t>
            </a:r>
          </a:p>
          <a:p>
            <a:endParaRPr lang="fr-FR" sz="1600" dirty="0">
              <a:solidFill>
                <a:srgbClr val="4D4D4D"/>
              </a:solidFill>
            </a:endParaRPr>
          </a:p>
          <a:p>
            <a:endParaRPr lang="fr-FR" sz="1600" dirty="0">
              <a:solidFill>
                <a:srgbClr val="4D4D4D"/>
              </a:solidFill>
            </a:endParaRPr>
          </a:p>
          <a:p>
            <a:r>
              <a:rPr lang="fr-FR" sz="1600" dirty="0">
                <a:solidFill>
                  <a:srgbClr val="4D4D4D"/>
                </a:solidFill>
              </a:rPr>
              <a:t>14, 14</a:t>
            </a:r>
          </a:p>
          <a:p>
            <a:r>
              <a:rPr lang="fr-FR" sz="1600" dirty="0">
                <a:solidFill>
                  <a:srgbClr val="4D4D4D"/>
                </a:solidFill>
              </a:rPr>
              <a:t>15</a:t>
            </a:r>
          </a:p>
          <a:p>
            <a:endParaRPr lang="fr-FR" sz="1600" dirty="0">
              <a:solidFill>
                <a:srgbClr val="4D4D4D"/>
              </a:solidFill>
            </a:endParaRPr>
          </a:p>
          <a:p>
            <a:r>
              <a:rPr lang="fr-FR" sz="1600" dirty="0">
                <a:solidFill>
                  <a:srgbClr val="4D4D4D"/>
                </a:solidFill>
              </a:rPr>
              <a:t>18</a:t>
            </a:r>
          </a:p>
          <a:p>
            <a:endParaRPr lang="fr-FR" sz="1600" dirty="0">
              <a:solidFill>
                <a:srgbClr val="4D4D4D"/>
              </a:solidFill>
            </a:endParaRPr>
          </a:p>
          <a:p>
            <a:endParaRPr lang="fr-FR" sz="1600" dirty="0">
              <a:solidFill>
                <a:srgbClr val="4D4D4D"/>
              </a:solidFill>
            </a:endParaRPr>
          </a:p>
          <a:p>
            <a:r>
              <a:rPr lang="fr-FR" sz="1600" dirty="0">
                <a:solidFill>
                  <a:srgbClr val="4D4D4D"/>
                </a:solidFill>
              </a:rPr>
              <a:t>20</a:t>
            </a:r>
          </a:p>
          <a:p>
            <a:endParaRPr lang="fr-FR" sz="1600" dirty="0">
              <a:solidFill>
                <a:srgbClr val="4D4D4D"/>
              </a:solidFill>
            </a:endParaRPr>
          </a:p>
          <a:p>
            <a:endParaRPr lang="fr-FR" sz="1600" dirty="0">
              <a:solidFill>
                <a:srgbClr val="4D4D4D"/>
              </a:solidFill>
            </a:endParaRPr>
          </a:p>
        </p:txBody>
      </p:sp>
    </p:spTree>
    <p:extLst>
      <p:ext uri="{BB962C8B-B14F-4D97-AF65-F5344CB8AC3E}">
        <p14:creationId xmlns:p14="http://schemas.microsoft.com/office/powerpoint/2010/main" val="218876225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Dépendances chronologiques</a:t>
            </a:r>
          </a:p>
        </p:txBody>
      </p:sp>
      <p:grpSp>
        <p:nvGrpSpPr>
          <p:cNvPr id="161795" name="Group 4"/>
          <p:cNvGrpSpPr>
            <a:grpSpLocks/>
          </p:cNvGrpSpPr>
          <p:nvPr/>
        </p:nvGrpSpPr>
        <p:grpSpPr bwMode="auto">
          <a:xfrm>
            <a:off x="512763" y="3124200"/>
            <a:ext cx="8253412" cy="654050"/>
            <a:chOff x="288" y="1968"/>
            <a:chExt cx="5199" cy="412"/>
          </a:xfrm>
        </p:grpSpPr>
        <p:sp>
          <p:nvSpPr>
            <p:cNvPr id="161797" name="Text Box 5"/>
            <p:cNvSpPr txBox="1">
              <a:spLocks noChangeArrowheads="1"/>
            </p:cNvSpPr>
            <p:nvPr/>
          </p:nvSpPr>
          <p:spPr bwMode="auto">
            <a:xfrm>
              <a:off x="288"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Se réveiller</a:t>
              </a:r>
              <a:br>
                <a:rPr lang="fr-FR" sz="1800">
                  <a:solidFill>
                    <a:srgbClr val="000000"/>
                  </a:solidFill>
                  <a:latin typeface="Arial" charset="0"/>
                </a:rPr>
              </a:br>
              <a:endParaRPr lang="fr-FR" sz="1800">
                <a:solidFill>
                  <a:srgbClr val="000000"/>
                </a:solidFill>
                <a:latin typeface="Arial" charset="0"/>
              </a:endParaRPr>
            </a:p>
          </p:txBody>
        </p:sp>
        <p:sp>
          <p:nvSpPr>
            <p:cNvPr id="161798" name="Text Box 6"/>
            <p:cNvSpPr txBox="1">
              <a:spLocks noChangeArrowheads="1"/>
            </p:cNvSpPr>
            <p:nvPr/>
          </p:nvSpPr>
          <p:spPr bwMode="auto">
            <a:xfrm>
              <a:off x="1374"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Déjeuner</a:t>
              </a:r>
              <a:br>
                <a:rPr lang="fr-FR" sz="1800">
                  <a:solidFill>
                    <a:srgbClr val="000000"/>
                  </a:solidFill>
                  <a:latin typeface="Arial" charset="0"/>
                </a:rPr>
              </a:br>
              <a:endParaRPr lang="fr-FR" sz="1800">
                <a:solidFill>
                  <a:srgbClr val="000000"/>
                </a:solidFill>
                <a:latin typeface="Arial" charset="0"/>
              </a:endParaRPr>
            </a:p>
          </p:txBody>
        </p:sp>
        <p:sp>
          <p:nvSpPr>
            <p:cNvPr id="161799" name="Text Box 7"/>
            <p:cNvSpPr txBox="1">
              <a:spLocks noChangeArrowheads="1"/>
            </p:cNvSpPr>
            <p:nvPr/>
          </p:nvSpPr>
          <p:spPr bwMode="auto">
            <a:xfrm>
              <a:off x="4635"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Prendre le train</a:t>
              </a:r>
            </a:p>
          </p:txBody>
        </p:sp>
        <p:sp>
          <p:nvSpPr>
            <p:cNvPr id="161800" name="Text Box 8"/>
            <p:cNvSpPr txBox="1">
              <a:spLocks noChangeArrowheads="1"/>
            </p:cNvSpPr>
            <p:nvPr/>
          </p:nvSpPr>
          <p:spPr bwMode="auto">
            <a:xfrm>
              <a:off x="2461" y="1968"/>
              <a:ext cx="891"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Prendre une douche</a:t>
              </a:r>
            </a:p>
          </p:txBody>
        </p:sp>
        <p:sp>
          <p:nvSpPr>
            <p:cNvPr id="161801" name="Text Box 9"/>
            <p:cNvSpPr txBox="1">
              <a:spLocks noChangeArrowheads="1"/>
            </p:cNvSpPr>
            <p:nvPr/>
          </p:nvSpPr>
          <p:spPr bwMode="auto">
            <a:xfrm>
              <a:off x="3578"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S'habiller</a:t>
              </a:r>
              <a:br>
                <a:rPr lang="fr-FR" sz="1800">
                  <a:solidFill>
                    <a:srgbClr val="000000"/>
                  </a:solidFill>
                  <a:latin typeface="Arial" charset="0"/>
                </a:rPr>
              </a:br>
              <a:endParaRPr lang="fr-FR" sz="1800">
                <a:solidFill>
                  <a:srgbClr val="000000"/>
                </a:solidFill>
                <a:latin typeface="Arial" charset="0"/>
              </a:endParaRPr>
            </a:p>
          </p:txBody>
        </p:sp>
        <p:sp>
          <p:nvSpPr>
            <p:cNvPr id="161802" name="Line 10"/>
            <p:cNvSpPr>
              <a:spLocks noChangeShapeType="1"/>
            </p:cNvSpPr>
            <p:nvPr/>
          </p:nvSpPr>
          <p:spPr bwMode="auto">
            <a:xfrm>
              <a:off x="1176"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161803" name="Line 11"/>
            <p:cNvSpPr>
              <a:spLocks noChangeShapeType="1"/>
            </p:cNvSpPr>
            <p:nvPr/>
          </p:nvSpPr>
          <p:spPr bwMode="auto">
            <a:xfrm>
              <a:off x="2256"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161804" name="Line 12"/>
            <p:cNvSpPr>
              <a:spLocks noChangeShapeType="1"/>
            </p:cNvSpPr>
            <p:nvPr/>
          </p:nvSpPr>
          <p:spPr bwMode="auto">
            <a:xfrm>
              <a:off x="3388"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161805" name="Line 13"/>
            <p:cNvSpPr>
              <a:spLocks noChangeShapeType="1"/>
            </p:cNvSpPr>
            <p:nvPr/>
          </p:nvSpPr>
          <p:spPr bwMode="auto">
            <a:xfrm>
              <a:off x="4448"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grpSp>
      <p:sp>
        <p:nvSpPr>
          <p:cNvPr id="161796" name="Rectangle 15"/>
          <p:cNvSpPr>
            <a:spLocks noChangeArrowheads="1"/>
          </p:cNvSpPr>
          <p:nvPr/>
        </p:nvSpPr>
        <p:spPr bwMode="auto">
          <a:xfrm>
            <a:off x="1374696" y="4592638"/>
            <a:ext cx="606425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42950" lvl="1" indent="-285750" algn="ctr">
              <a:spcBef>
                <a:spcPct val="20000"/>
              </a:spcBef>
              <a:buClr>
                <a:srgbClr val="5F5F5F"/>
              </a:buClr>
              <a:buFont typeface="Arial" charset="0"/>
              <a:buNone/>
            </a:pPr>
            <a:r>
              <a:rPr lang="fr-FR" sz="2000">
                <a:solidFill>
                  <a:srgbClr val="5F5F5F"/>
                </a:solidFill>
                <a:latin typeface="Arial" charset="0"/>
              </a:rPr>
              <a:t>Liens obligatoires ou choix personnels ?</a:t>
            </a:r>
          </a:p>
          <a:p>
            <a:pPr marL="742950" lvl="1" indent="-285750" algn="ctr">
              <a:spcBef>
                <a:spcPct val="20000"/>
              </a:spcBef>
              <a:buClr>
                <a:srgbClr val="5F5F5F"/>
              </a:buClr>
              <a:buFont typeface="Arial" charset="0"/>
              <a:buNone/>
            </a:pPr>
            <a:endParaRPr lang="fr-FR" sz="2000">
              <a:solidFill>
                <a:srgbClr val="5F5F5F"/>
              </a:solidFill>
              <a:latin typeface="Arial" charset="0"/>
            </a:endParaRPr>
          </a:p>
        </p:txBody>
      </p:sp>
    </p:spTree>
    <p:extLst>
      <p:ext uri="{BB962C8B-B14F-4D97-AF65-F5344CB8AC3E}">
        <p14:creationId xmlns:p14="http://schemas.microsoft.com/office/powerpoint/2010/main" val="22746610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433911" y="519386"/>
            <a:ext cx="7741722" cy="510227"/>
          </a:xfrm>
        </p:spPr>
        <p:txBody>
          <a:bodyPr/>
          <a:lstStyle/>
          <a:p>
            <a:r>
              <a:rPr lang="fr-FR">
                <a:latin typeface="Arial" charset="0"/>
                <a:ea typeface="ＭＳ Ｐゴシック" charset="0"/>
                <a:cs typeface="ＭＳ Ｐゴシック" charset="0"/>
              </a:rPr>
              <a:t>Réseau d’activités (PERT, organigramme des tâches) </a:t>
            </a:r>
          </a:p>
        </p:txBody>
      </p:sp>
      <p:pic>
        <p:nvPicPr>
          <p:cNvPr id="163843" name="Picture 1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642144" y="2374900"/>
            <a:ext cx="7324725" cy="2809875"/>
          </a:xfrm>
          <a:extLst>
            <a:ext uri="{91240B29-F687-4f45-9708-019B960494DF}">
              <a14:hiddenLine xmlns=""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00709800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Types de liens</a:t>
            </a:r>
          </a:p>
        </p:txBody>
      </p:sp>
      <p:sp>
        <p:nvSpPr>
          <p:cNvPr id="165890" name="Rectangle 3"/>
          <p:cNvSpPr>
            <a:spLocks noGrp="1" noChangeArrowheads="1"/>
          </p:cNvSpPr>
          <p:nvPr>
            <p:ph type="body" idx="1"/>
          </p:nvPr>
        </p:nvSpPr>
        <p:spPr>
          <a:xfrm>
            <a:off x="422275" y="1360488"/>
            <a:ext cx="8159750" cy="2989262"/>
          </a:xfrm>
        </p:spPr>
        <p:txBody>
          <a:bodyPr/>
          <a:lstStyle/>
          <a:p>
            <a:r>
              <a:rPr lang="fr-FR" dirty="0">
                <a:latin typeface="Arial" charset="0"/>
                <a:ea typeface="ＭＳ Ｐゴシック" charset="0"/>
                <a:cs typeface="ＭＳ Ｐゴシック" charset="0"/>
              </a:rPr>
              <a:t>Fin à début (FD)</a:t>
            </a:r>
          </a:p>
          <a:p>
            <a:pPr lvl="1"/>
            <a:r>
              <a:rPr lang="fr-FR" dirty="0">
                <a:latin typeface="Arial" charset="0"/>
                <a:ea typeface="ＭＳ Ｐゴシック" charset="0"/>
              </a:rPr>
              <a:t>fin d'une activité permet le début de la suivante</a:t>
            </a:r>
          </a:p>
          <a:p>
            <a:pPr lvl="1"/>
            <a:r>
              <a:rPr lang="fr-FR" dirty="0">
                <a:latin typeface="Arial" charset="0"/>
                <a:ea typeface="ＭＳ Ｐゴシック" charset="0"/>
              </a:rPr>
              <a:t>lien par défaut</a:t>
            </a:r>
          </a:p>
          <a:p>
            <a:r>
              <a:rPr lang="fr-FR" dirty="0">
                <a:latin typeface="Arial" charset="0"/>
                <a:ea typeface="ＭＳ Ｐゴシック" charset="0"/>
                <a:cs typeface="ＭＳ Ｐゴシック" charset="0"/>
              </a:rPr>
              <a:t>Début à début (DD)</a:t>
            </a:r>
          </a:p>
          <a:p>
            <a:pPr lvl="1"/>
            <a:r>
              <a:rPr lang="fr-FR" dirty="0">
                <a:latin typeface="Arial" charset="0"/>
                <a:ea typeface="ＭＳ Ｐゴシック" charset="0"/>
              </a:rPr>
              <a:t>début d'une activité permet le début de l'autre</a:t>
            </a:r>
          </a:p>
          <a:p>
            <a:r>
              <a:rPr lang="fr-FR" dirty="0">
                <a:latin typeface="Arial" charset="0"/>
                <a:ea typeface="ＭＳ Ｐゴシック" charset="0"/>
                <a:cs typeface="ＭＳ Ｐゴシック" charset="0"/>
              </a:rPr>
              <a:t>Fin à fin (FF)</a:t>
            </a:r>
          </a:p>
          <a:p>
            <a:pPr lvl="1"/>
            <a:r>
              <a:rPr lang="fr-FR" dirty="0">
                <a:latin typeface="Arial" charset="0"/>
                <a:ea typeface="ＭＳ Ｐゴシック" charset="0"/>
              </a:rPr>
              <a:t>fin d'une activité permet la fin de l'autre</a:t>
            </a:r>
          </a:p>
          <a:p>
            <a:r>
              <a:rPr lang="fr-CH" dirty="0">
                <a:latin typeface="Arial" charset="0"/>
                <a:ea typeface="ＭＳ Ｐゴシック" charset="0"/>
                <a:cs typeface="ＭＳ Ｐゴシック" charset="0"/>
              </a:rPr>
              <a:t>Début à fin (DF)</a:t>
            </a:r>
          </a:p>
          <a:p>
            <a:pPr lvl="1"/>
            <a:r>
              <a:rPr lang="fr-CH" dirty="0">
                <a:latin typeface="Arial" charset="0"/>
                <a:ea typeface="ＭＳ Ｐゴシック" charset="0"/>
              </a:rPr>
              <a:t>début d</a:t>
            </a:r>
            <a:r>
              <a:rPr lang="ja-JP" altLang="fr-CH">
                <a:latin typeface="Arial" charset="0"/>
                <a:ea typeface="ＭＳ Ｐゴシック" charset="0"/>
              </a:rPr>
              <a:t>’</a:t>
            </a:r>
            <a:r>
              <a:rPr lang="fr-CH" altLang="ja-JP" dirty="0">
                <a:latin typeface="Arial" charset="0"/>
                <a:ea typeface="ＭＳ Ｐゴシック" charset="0"/>
              </a:rPr>
              <a:t>une activité permet la fin de l</a:t>
            </a:r>
            <a:r>
              <a:rPr lang="ja-JP" altLang="fr-CH">
                <a:latin typeface="Arial" charset="0"/>
                <a:ea typeface="ＭＳ Ｐゴシック" charset="0"/>
              </a:rPr>
              <a:t>’</a:t>
            </a:r>
            <a:r>
              <a:rPr lang="fr-CH" altLang="ja-JP" dirty="0">
                <a:latin typeface="Arial" charset="0"/>
                <a:ea typeface="ＭＳ Ｐゴシック" charset="0"/>
              </a:rPr>
              <a:t>autre</a:t>
            </a:r>
            <a:endParaRPr lang="fr-FR" altLang="ja-JP" dirty="0">
              <a:latin typeface="Arial" charset="0"/>
              <a:ea typeface="ＭＳ Ｐゴシック" charset="0"/>
            </a:endParaRPr>
          </a:p>
          <a:p>
            <a:pPr lvl="1"/>
            <a:endParaRPr lang="fr-FR" dirty="0">
              <a:latin typeface="Arial" charset="0"/>
              <a:ea typeface="ＭＳ Ｐゴシック" charset="0"/>
            </a:endParaRPr>
          </a:p>
        </p:txBody>
      </p:sp>
      <p:sp>
        <p:nvSpPr>
          <p:cNvPr id="165891" name="Text Box 4"/>
          <p:cNvSpPr txBox="1">
            <a:spLocks noChangeArrowheads="1"/>
          </p:cNvSpPr>
          <p:nvPr/>
        </p:nvSpPr>
        <p:spPr bwMode="auto">
          <a:xfrm>
            <a:off x="442913" y="5230813"/>
            <a:ext cx="5124450" cy="72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
              </a:spcBef>
            </a:pPr>
            <a:r>
              <a:rPr lang="fr-FR" sz="2000" dirty="0">
                <a:solidFill>
                  <a:schemeClr val="tx1">
                    <a:lumMod val="50000"/>
                    <a:lumOff val="50000"/>
                  </a:schemeClr>
                </a:solidFill>
                <a:latin typeface="Arial" charset="0"/>
              </a:rPr>
              <a:t>Avances : FD - 2 jours</a:t>
            </a:r>
          </a:p>
          <a:p>
            <a:pPr>
              <a:spcBef>
                <a:spcPct val="5000"/>
              </a:spcBef>
            </a:pPr>
            <a:r>
              <a:rPr lang="fr-FR" sz="2000" dirty="0">
                <a:solidFill>
                  <a:schemeClr val="tx1">
                    <a:lumMod val="50000"/>
                    <a:lumOff val="50000"/>
                  </a:schemeClr>
                </a:solidFill>
                <a:latin typeface="Arial" charset="0"/>
              </a:rPr>
              <a:t>Retards : FD + 3 semaines</a:t>
            </a:r>
          </a:p>
        </p:txBody>
      </p:sp>
    </p:spTree>
    <p:extLst>
      <p:ext uri="{BB962C8B-B14F-4D97-AF65-F5344CB8AC3E}">
        <p14:creationId xmlns:p14="http://schemas.microsoft.com/office/powerpoint/2010/main" val="385314796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Topologie du réseau d’activités</a:t>
            </a:r>
          </a:p>
        </p:txBody>
      </p:sp>
      <p:sp>
        <p:nvSpPr>
          <p:cNvPr id="139270" name="Text Box 6"/>
          <p:cNvSpPr txBox="1">
            <a:spLocks noChangeArrowheads="1"/>
          </p:cNvSpPr>
          <p:nvPr/>
        </p:nvSpPr>
        <p:spPr bwMode="auto">
          <a:xfrm>
            <a:off x="2508250" y="2291895"/>
            <a:ext cx="955675" cy="584200"/>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A</a:t>
            </a:r>
          </a:p>
        </p:txBody>
      </p:sp>
      <p:sp>
        <p:nvSpPr>
          <p:cNvPr id="139271" name="Text Box 7"/>
          <p:cNvSpPr txBox="1">
            <a:spLocks noChangeArrowheads="1"/>
          </p:cNvSpPr>
          <p:nvPr/>
        </p:nvSpPr>
        <p:spPr bwMode="auto">
          <a:xfrm>
            <a:off x="3282950" y="4882695"/>
            <a:ext cx="947738" cy="584200"/>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F</a:t>
            </a:r>
          </a:p>
        </p:txBody>
      </p:sp>
      <p:sp>
        <p:nvSpPr>
          <p:cNvPr id="139272" name="Text Box 8"/>
          <p:cNvSpPr txBox="1">
            <a:spLocks noChangeArrowheads="1"/>
          </p:cNvSpPr>
          <p:nvPr/>
        </p:nvSpPr>
        <p:spPr bwMode="auto">
          <a:xfrm>
            <a:off x="4030663" y="3712708"/>
            <a:ext cx="977900" cy="584200"/>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E</a:t>
            </a:r>
          </a:p>
        </p:txBody>
      </p:sp>
      <p:sp>
        <p:nvSpPr>
          <p:cNvPr id="139273" name="Text Box 9"/>
          <p:cNvSpPr txBox="1">
            <a:spLocks noChangeArrowheads="1"/>
          </p:cNvSpPr>
          <p:nvPr/>
        </p:nvSpPr>
        <p:spPr bwMode="auto">
          <a:xfrm>
            <a:off x="2549525" y="3712708"/>
            <a:ext cx="966788" cy="584200"/>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D</a:t>
            </a:r>
          </a:p>
        </p:txBody>
      </p:sp>
      <p:sp>
        <p:nvSpPr>
          <p:cNvPr id="139274" name="Text Box 10"/>
          <p:cNvSpPr txBox="1">
            <a:spLocks noChangeArrowheads="1"/>
          </p:cNvSpPr>
          <p:nvPr/>
        </p:nvSpPr>
        <p:spPr bwMode="auto">
          <a:xfrm>
            <a:off x="5781675" y="3085645"/>
            <a:ext cx="968375" cy="584200"/>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C</a:t>
            </a:r>
          </a:p>
        </p:txBody>
      </p:sp>
      <p:sp>
        <p:nvSpPr>
          <p:cNvPr id="139275" name="Text Box 11"/>
          <p:cNvSpPr txBox="1">
            <a:spLocks noChangeArrowheads="1"/>
          </p:cNvSpPr>
          <p:nvPr/>
        </p:nvSpPr>
        <p:spPr bwMode="auto">
          <a:xfrm>
            <a:off x="3979863" y="2291895"/>
            <a:ext cx="957262" cy="584200"/>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B</a:t>
            </a:r>
          </a:p>
        </p:txBody>
      </p:sp>
      <p:sp>
        <p:nvSpPr>
          <p:cNvPr id="139276" name="AutoShape 12"/>
          <p:cNvSpPr>
            <a:spLocks noChangeArrowheads="1"/>
          </p:cNvSpPr>
          <p:nvPr/>
        </p:nvSpPr>
        <p:spPr bwMode="auto">
          <a:xfrm>
            <a:off x="279400" y="2998333"/>
            <a:ext cx="1558925" cy="673100"/>
          </a:xfrm>
          <a:prstGeom prst="diamond">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rgbClr val="595959"/>
                </a:solidFill>
                <a:latin typeface="Arial" charset="0"/>
              </a:rPr>
              <a:t>Début</a:t>
            </a:r>
          </a:p>
        </p:txBody>
      </p:sp>
      <p:sp>
        <p:nvSpPr>
          <p:cNvPr id="139277" name="AutoShape 13"/>
          <p:cNvSpPr>
            <a:spLocks noChangeArrowheads="1"/>
          </p:cNvSpPr>
          <p:nvPr/>
        </p:nvSpPr>
        <p:spPr bwMode="auto">
          <a:xfrm>
            <a:off x="7440613" y="3061833"/>
            <a:ext cx="1558925" cy="673100"/>
          </a:xfrm>
          <a:prstGeom prst="diamond">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Fin</a:t>
            </a:r>
          </a:p>
        </p:txBody>
      </p:sp>
      <p:sp>
        <p:nvSpPr>
          <p:cNvPr id="139278" name="Line 14"/>
          <p:cNvSpPr>
            <a:spLocks noChangeShapeType="1"/>
          </p:cNvSpPr>
          <p:nvPr/>
        </p:nvSpPr>
        <p:spPr bwMode="auto">
          <a:xfrm flipV="1">
            <a:off x="1766888" y="2807833"/>
            <a:ext cx="655637" cy="39687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79" name="Line 15"/>
          <p:cNvSpPr>
            <a:spLocks noChangeShapeType="1"/>
          </p:cNvSpPr>
          <p:nvPr/>
        </p:nvSpPr>
        <p:spPr bwMode="auto">
          <a:xfrm>
            <a:off x="3536950" y="2639558"/>
            <a:ext cx="338138"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0" name="Line 16"/>
          <p:cNvSpPr>
            <a:spLocks noChangeShapeType="1"/>
          </p:cNvSpPr>
          <p:nvPr/>
        </p:nvSpPr>
        <p:spPr bwMode="auto">
          <a:xfrm>
            <a:off x="1885950" y="3433308"/>
            <a:ext cx="576263" cy="376237"/>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1" name="Line 17"/>
          <p:cNvSpPr>
            <a:spLocks noChangeShapeType="1"/>
          </p:cNvSpPr>
          <p:nvPr/>
        </p:nvSpPr>
        <p:spPr bwMode="auto">
          <a:xfrm>
            <a:off x="3597275" y="4039733"/>
            <a:ext cx="377825"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2" name="Line 18"/>
          <p:cNvSpPr>
            <a:spLocks noChangeShapeType="1"/>
          </p:cNvSpPr>
          <p:nvPr/>
        </p:nvSpPr>
        <p:spPr bwMode="auto">
          <a:xfrm flipV="1">
            <a:off x="3935413" y="4582658"/>
            <a:ext cx="238125" cy="18732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3" name="Line 19"/>
          <p:cNvSpPr>
            <a:spLocks noChangeShapeType="1"/>
          </p:cNvSpPr>
          <p:nvPr/>
        </p:nvSpPr>
        <p:spPr bwMode="auto">
          <a:xfrm flipV="1">
            <a:off x="5029200" y="3538083"/>
            <a:ext cx="655638" cy="417512"/>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4" name="Line 20"/>
          <p:cNvSpPr>
            <a:spLocks noChangeShapeType="1"/>
          </p:cNvSpPr>
          <p:nvPr/>
        </p:nvSpPr>
        <p:spPr bwMode="auto">
          <a:xfrm>
            <a:off x="3517900" y="3057070"/>
            <a:ext cx="954088" cy="56515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5" name="Line 21"/>
          <p:cNvSpPr>
            <a:spLocks noChangeShapeType="1"/>
          </p:cNvSpPr>
          <p:nvPr/>
        </p:nvSpPr>
        <p:spPr bwMode="auto">
          <a:xfrm>
            <a:off x="6819900" y="3412670"/>
            <a:ext cx="496888"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6" name="Text Box 22"/>
          <p:cNvSpPr txBox="1">
            <a:spLocks noChangeArrowheads="1"/>
          </p:cNvSpPr>
          <p:nvPr/>
        </p:nvSpPr>
        <p:spPr bwMode="auto">
          <a:xfrm>
            <a:off x="5043716" y="2277382"/>
            <a:ext cx="2514600" cy="369332"/>
          </a:xfrm>
          <a:prstGeom prst="rect">
            <a:avLst/>
          </a:prstGeom>
          <a:noFill/>
          <a:ln w="12700">
            <a:noFill/>
            <a:miter lim="800000"/>
            <a:headEnd/>
            <a:tailEnd/>
          </a:ln>
          <a:effectLst/>
        </p:spPr>
        <p:txBody>
          <a:bodyPr>
            <a:spAutoFit/>
          </a:bodyPr>
          <a:lstStyle/>
          <a:p>
            <a:pPr>
              <a:spcBef>
                <a:spcPct val="50000"/>
              </a:spcBef>
              <a:defRPr/>
            </a:pPr>
            <a:r>
              <a:rPr lang="fr-FR" sz="1800" dirty="0">
                <a:solidFill>
                  <a:schemeClr val="tx1">
                    <a:lumMod val="65000"/>
                    <a:lumOff val="35000"/>
                  </a:schemeClr>
                </a:solidFill>
                <a:latin typeface="Arial" charset="0"/>
                <a:cs typeface="+mn-cs"/>
              </a:rPr>
              <a:t>A quoi sert B ?</a:t>
            </a:r>
          </a:p>
        </p:txBody>
      </p:sp>
      <p:sp>
        <p:nvSpPr>
          <p:cNvPr id="167956" name="Text Box 23"/>
          <p:cNvSpPr txBox="1">
            <a:spLocks noChangeArrowheads="1"/>
          </p:cNvSpPr>
          <p:nvPr/>
        </p:nvSpPr>
        <p:spPr bwMode="auto">
          <a:xfrm>
            <a:off x="4366533" y="4843690"/>
            <a:ext cx="2514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800">
                <a:solidFill>
                  <a:schemeClr val="tx1">
                    <a:lumMod val="65000"/>
                    <a:lumOff val="35000"/>
                  </a:schemeClr>
                </a:solidFill>
                <a:latin typeface="Arial" charset="0"/>
              </a:rPr>
              <a:t>A partir de quand peut débuter F ?</a:t>
            </a:r>
          </a:p>
        </p:txBody>
      </p:sp>
    </p:spTree>
    <p:extLst>
      <p:ext uri="{BB962C8B-B14F-4D97-AF65-F5344CB8AC3E}">
        <p14:creationId xmlns:p14="http://schemas.microsoft.com/office/powerpoint/2010/main" val="143956369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Topologie du réseau d’activités</a:t>
            </a:r>
          </a:p>
        </p:txBody>
      </p:sp>
      <p:sp>
        <p:nvSpPr>
          <p:cNvPr id="169986" name="Rectangle 3"/>
          <p:cNvSpPr>
            <a:spLocks noGrp="1" noChangeArrowheads="1"/>
          </p:cNvSpPr>
          <p:nvPr>
            <p:ph type="body" idx="1"/>
          </p:nvPr>
        </p:nvSpPr>
        <p:spPr>
          <a:xfrm>
            <a:off x="443821" y="1581150"/>
            <a:ext cx="8231187" cy="804863"/>
          </a:xfrm>
        </p:spPr>
        <p:txBody>
          <a:bodyPr/>
          <a:lstStyle/>
          <a:p>
            <a:pPr marL="0" indent="0">
              <a:buNone/>
            </a:pPr>
            <a:r>
              <a:rPr lang="fr-FR" dirty="0">
                <a:latin typeface="Arial" charset="0"/>
                <a:ea typeface="ＭＳ Ｐゴシック" charset="0"/>
                <a:cs typeface="ＭＳ Ｐゴシック" charset="0"/>
              </a:rPr>
              <a:t>Simplifier le réseau</a:t>
            </a:r>
          </a:p>
          <a:p>
            <a:pPr lvl="1"/>
            <a:endParaRPr lang="fr-FR" dirty="0">
              <a:latin typeface="Arial" charset="0"/>
              <a:ea typeface="ＭＳ Ｐゴシック" charset="0"/>
            </a:endParaRPr>
          </a:p>
        </p:txBody>
      </p:sp>
      <p:sp>
        <p:nvSpPr>
          <p:cNvPr id="143366" name="Text Box 6"/>
          <p:cNvSpPr txBox="1">
            <a:spLocks noChangeArrowheads="1"/>
          </p:cNvSpPr>
          <p:nvPr/>
        </p:nvSpPr>
        <p:spPr bwMode="auto">
          <a:xfrm>
            <a:off x="5072063" y="2901950"/>
            <a:ext cx="661987" cy="409575"/>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A</a:t>
            </a:r>
          </a:p>
        </p:txBody>
      </p:sp>
      <p:sp>
        <p:nvSpPr>
          <p:cNvPr id="143367" name="Text Box 7"/>
          <p:cNvSpPr txBox="1">
            <a:spLocks noChangeArrowheads="1"/>
          </p:cNvSpPr>
          <p:nvPr/>
        </p:nvSpPr>
        <p:spPr bwMode="auto">
          <a:xfrm>
            <a:off x="5072063" y="4052888"/>
            <a:ext cx="661987" cy="409575"/>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C</a:t>
            </a:r>
          </a:p>
        </p:txBody>
      </p:sp>
      <p:sp>
        <p:nvSpPr>
          <p:cNvPr id="143368" name="Text Box 8"/>
          <p:cNvSpPr txBox="1">
            <a:spLocks noChangeArrowheads="1"/>
          </p:cNvSpPr>
          <p:nvPr/>
        </p:nvSpPr>
        <p:spPr bwMode="auto">
          <a:xfrm rot="2754892">
            <a:off x="6215063" y="3489325"/>
            <a:ext cx="419100" cy="409575"/>
          </a:xfrm>
          <a:prstGeom prst="rect">
            <a:avLst/>
          </a:prstGeom>
          <a:noFill/>
          <a:ln w="12700">
            <a:solidFill>
              <a:schemeClr val="bg2">
                <a:lumMod val="50000"/>
              </a:schemeClr>
            </a:solidFill>
            <a:miter lim="800000"/>
            <a:headEnd/>
            <a:tailEnd/>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endParaRPr lang="fr-FR" sz="2000">
              <a:solidFill>
                <a:srgbClr val="595959"/>
              </a:solidFill>
              <a:latin typeface="Arial" charset="0"/>
            </a:endParaRPr>
          </a:p>
        </p:txBody>
      </p:sp>
      <p:sp>
        <p:nvSpPr>
          <p:cNvPr id="143369" name="Text Box 9"/>
          <p:cNvSpPr txBox="1">
            <a:spLocks noChangeArrowheads="1"/>
          </p:cNvSpPr>
          <p:nvPr/>
        </p:nvSpPr>
        <p:spPr bwMode="auto">
          <a:xfrm>
            <a:off x="5072063" y="3478213"/>
            <a:ext cx="661987" cy="409575"/>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B</a:t>
            </a:r>
          </a:p>
        </p:txBody>
      </p:sp>
      <p:sp>
        <p:nvSpPr>
          <p:cNvPr id="143370" name="Line 10"/>
          <p:cNvSpPr>
            <a:spLocks noChangeShapeType="1"/>
          </p:cNvSpPr>
          <p:nvPr/>
        </p:nvSpPr>
        <p:spPr bwMode="auto">
          <a:xfrm>
            <a:off x="5786438" y="3200400"/>
            <a:ext cx="255587" cy="39052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1" name="Line 11"/>
          <p:cNvSpPr>
            <a:spLocks noChangeShapeType="1"/>
          </p:cNvSpPr>
          <p:nvPr/>
        </p:nvSpPr>
        <p:spPr bwMode="auto">
          <a:xfrm>
            <a:off x="5772150" y="3675063"/>
            <a:ext cx="254000"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2" name="Line 12"/>
          <p:cNvSpPr>
            <a:spLocks noChangeShapeType="1"/>
          </p:cNvSpPr>
          <p:nvPr/>
        </p:nvSpPr>
        <p:spPr bwMode="auto">
          <a:xfrm flipV="1">
            <a:off x="5786438" y="3844925"/>
            <a:ext cx="255587" cy="37147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3" name="Text Box 13"/>
          <p:cNvSpPr txBox="1">
            <a:spLocks noChangeArrowheads="1"/>
          </p:cNvSpPr>
          <p:nvPr/>
        </p:nvSpPr>
        <p:spPr bwMode="auto">
          <a:xfrm>
            <a:off x="7129463" y="2901950"/>
            <a:ext cx="661987" cy="409575"/>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X</a:t>
            </a:r>
          </a:p>
        </p:txBody>
      </p:sp>
      <p:sp>
        <p:nvSpPr>
          <p:cNvPr id="143374" name="Text Box 14"/>
          <p:cNvSpPr txBox="1">
            <a:spLocks noChangeArrowheads="1"/>
          </p:cNvSpPr>
          <p:nvPr/>
        </p:nvSpPr>
        <p:spPr bwMode="auto">
          <a:xfrm>
            <a:off x="7129463" y="4052888"/>
            <a:ext cx="661987" cy="409575"/>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Z</a:t>
            </a:r>
          </a:p>
        </p:txBody>
      </p:sp>
      <p:sp>
        <p:nvSpPr>
          <p:cNvPr id="143375" name="Text Box 15"/>
          <p:cNvSpPr txBox="1">
            <a:spLocks noChangeArrowheads="1"/>
          </p:cNvSpPr>
          <p:nvPr/>
        </p:nvSpPr>
        <p:spPr bwMode="auto">
          <a:xfrm>
            <a:off x="7129463" y="3478213"/>
            <a:ext cx="661987" cy="409575"/>
          </a:xfrm>
          <a:prstGeom prst="rect">
            <a:avLst/>
          </a:prstGeom>
          <a:no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Y</a:t>
            </a:r>
          </a:p>
        </p:txBody>
      </p:sp>
      <p:sp>
        <p:nvSpPr>
          <p:cNvPr id="143376" name="Line 16"/>
          <p:cNvSpPr>
            <a:spLocks noChangeShapeType="1"/>
          </p:cNvSpPr>
          <p:nvPr/>
        </p:nvSpPr>
        <p:spPr bwMode="auto">
          <a:xfrm flipV="1">
            <a:off x="6800850" y="3238500"/>
            <a:ext cx="266700" cy="38100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7" name="Line 17"/>
          <p:cNvSpPr>
            <a:spLocks noChangeShapeType="1"/>
          </p:cNvSpPr>
          <p:nvPr/>
        </p:nvSpPr>
        <p:spPr bwMode="auto">
          <a:xfrm>
            <a:off x="6819900" y="3695700"/>
            <a:ext cx="266700"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8" name="Line 18"/>
          <p:cNvSpPr>
            <a:spLocks noChangeShapeType="1"/>
          </p:cNvSpPr>
          <p:nvPr/>
        </p:nvSpPr>
        <p:spPr bwMode="auto">
          <a:xfrm>
            <a:off x="6800850" y="3752850"/>
            <a:ext cx="247650" cy="34290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grpSp>
        <p:nvGrpSpPr>
          <p:cNvPr id="170000" name="Group 19"/>
          <p:cNvGrpSpPr>
            <a:grpSpLocks/>
          </p:cNvGrpSpPr>
          <p:nvPr/>
        </p:nvGrpSpPr>
        <p:grpSpPr bwMode="auto">
          <a:xfrm>
            <a:off x="881063" y="2901950"/>
            <a:ext cx="2643187" cy="1560513"/>
            <a:chOff x="555" y="1828"/>
            <a:chExt cx="1665" cy="983"/>
          </a:xfrm>
          <a:noFill/>
        </p:grpSpPr>
        <p:sp>
          <p:nvSpPr>
            <p:cNvPr id="143380" name="Text Box 20"/>
            <p:cNvSpPr txBox="1">
              <a:spLocks noChangeArrowheads="1"/>
            </p:cNvSpPr>
            <p:nvPr/>
          </p:nvSpPr>
          <p:spPr bwMode="auto">
            <a:xfrm>
              <a:off x="555" y="1828"/>
              <a:ext cx="417" cy="258"/>
            </a:xfrm>
            <a:prstGeom prst="rect">
              <a:avLst/>
            </a:prstGeom>
            <a:grp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A</a:t>
              </a:r>
            </a:p>
          </p:txBody>
        </p:sp>
        <p:sp>
          <p:nvSpPr>
            <p:cNvPr id="143381" name="Text Box 21"/>
            <p:cNvSpPr txBox="1">
              <a:spLocks noChangeArrowheads="1"/>
            </p:cNvSpPr>
            <p:nvPr/>
          </p:nvSpPr>
          <p:spPr bwMode="auto">
            <a:xfrm>
              <a:off x="555" y="2553"/>
              <a:ext cx="417" cy="258"/>
            </a:xfrm>
            <a:prstGeom prst="rect">
              <a:avLst/>
            </a:prstGeom>
            <a:grp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C</a:t>
              </a:r>
            </a:p>
          </p:txBody>
        </p:sp>
        <p:sp>
          <p:nvSpPr>
            <p:cNvPr id="143382" name="Text Box 22"/>
            <p:cNvSpPr txBox="1">
              <a:spLocks noChangeArrowheads="1"/>
            </p:cNvSpPr>
            <p:nvPr/>
          </p:nvSpPr>
          <p:spPr bwMode="auto">
            <a:xfrm>
              <a:off x="555" y="2191"/>
              <a:ext cx="417" cy="258"/>
            </a:xfrm>
            <a:prstGeom prst="rect">
              <a:avLst/>
            </a:prstGeom>
            <a:grp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B</a:t>
              </a:r>
            </a:p>
          </p:txBody>
        </p:sp>
        <p:sp>
          <p:nvSpPr>
            <p:cNvPr id="143383" name="Text Box 23"/>
            <p:cNvSpPr txBox="1">
              <a:spLocks noChangeArrowheads="1"/>
            </p:cNvSpPr>
            <p:nvPr/>
          </p:nvSpPr>
          <p:spPr bwMode="auto">
            <a:xfrm>
              <a:off x="1803" y="1828"/>
              <a:ext cx="417" cy="258"/>
            </a:xfrm>
            <a:prstGeom prst="rect">
              <a:avLst/>
            </a:prstGeom>
            <a:grp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X</a:t>
              </a:r>
            </a:p>
          </p:txBody>
        </p:sp>
        <p:sp>
          <p:nvSpPr>
            <p:cNvPr id="143384" name="Text Box 24"/>
            <p:cNvSpPr txBox="1">
              <a:spLocks noChangeArrowheads="1"/>
            </p:cNvSpPr>
            <p:nvPr/>
          </p:nvSpPr>
          <p:spPr bwMode="auto">
            <a:xfrm>
              <a:off x="1803" y="2553"/>
              <a:ext cx="417" cy="258"/>
            </a:xfrm>
            <a:prstGeom prst="rect">
              <a:avLst/>
            </a:prstGeom>
            <a:grp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Z</a:t>
              </a:r>
            </a:p>
          </p:txBody>
        </p:sp>
        <p:sp>
          <p:nvSpPr>
            <p:cNvPr id="143385" name="Text Box 25"/>
            <p:cNvSpPr txBox="1">
              <a:spLocks noChangeArrowheads="1"/>
            </p:cNvSpPr>
            <p:nvPr/>
          </p:nvSpPr>
          <p:spPr bwMode="auto">
            <a:xfrm>
              <a:off x="1803" y="2191"/>
              <a:ext cx="417" cy="258"/>
            </a:xfrm>
            <a:prstGeom prst="rect">
              <a:avLst/>
            </a:prstGeom>
            <a:grp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Y</a:t>
              </a:r>
            </a:p>
          </p:txBody>
        </p:sp>
        <p:sp>
          <p:nvSpPr>
            <p:cNvPr id="143386" name="Line 26"/>
            <p:cNvSpPr>
              <a:spLocks noChangeShapeType="1"/>
            </p:cNvSpPr>
            <p:nvPr/>
          </p:nvSpPr>
          <p:spPr bwMode="auto">
            <a:xfrm>
              <a:off x="984" y="1932"/>
              <a:ext cx="744" cy="0"/>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87" name="Line 27"/>
            <p:cNvSpPr>
              <a:spLocks noChangeShapeType="1"/>
            </p:cNvSpPr>
            <p:nvPr/>
          </p:nvSpPr>
          <p:spPr bwMode="auto">
            <a:xfrm>
              <a:off x="984" y="1956"/>
              <a:ext cx="780" cy="360"/>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88" name="Line 28"/>
            <p:cNvSpPr>
              <a:spLocks noChangeShapeType="1"/>
            </p:cNvSpPr>
            <p:nvPr/>
          </p:nvSpPr>
          <p:spPr bwMode="auto">
            <a:xfrm>
              <a:off x="996" y="1980"/>
              <a:ext cx="744" cy="708"/>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89" name="Line 29"/>
            <p:cNvSpPr>
              <a:spLocks noChangeShapeType="1"/>
            </p:cNvSpPr>
            <p:nvPr/>
          </p:nvSpPr>
          <p:spPr bwMode="auto">
            <a:xfrm flipV="1">
              <a:off x="996" y="1980"/>
              <a:ext cx="708" cy="324"/>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0" name="Line 30"/>
            <p:cNvSpPr>
              <a:spLocks noChangeShapeType="1"/>
            </p:cNvSpPr>
            <p:nvPr/>
          </p:nvSpPr>
          <p:spPr bwMode="auto">
            <a:xfrm>
              <a:off x="996" y="2316"/>
              <a:ext cx="744" cy="0"/>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1" name="Line 31"/>
            <p:cNvSpPr>
              <a:spLocks noChangeShapeType="1"/>
            </p:cNvSpPr>
            <p:nvPr/>
          </p:nvSpPr>
          <p:spPr bwMode="auto">
            <a:xfrm>
              <a:off x="1020" y="2316"/>
              <a:ext cx="708" cy="384"/>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2" name="Line 32"/>
            <p:cNvSpPr>
              <a:spLocks noChangeShapeType="1"/>
            </p:cNvSpPr>
            <p:nvPr/>
          </p:nvSpPr>
          <p:spPr bwMode="auto">
            <a:xfrm flipV="1">
              <a:off x="1008" y="1956"/>
              <a:ext cx="720" cy="732"/>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3" name="Line 33"/>
            <p:cNvSpPr>
              <a:spLocks noChangeShapeType="1"/>
            </p:cNvSpPr>
            <p:nvPr/>
          </p:nvSpPr>
          <p:spPr bwMode="auto">
            <a:xfrm flipV="1">
              <a:off x="1020" y="2340"/>
              <a:ext cx="684" cy="372"/>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4" name="Line 34"/>
            <p:cNvSpPr>
              <a:spLocks noChangeShapeType="1"/>
            </p:cNvSpPr>
            <p:nvPr/>
          </p:nvSpPr>
          <p:spPr bwMode="auto">
            <a:xfrm>
              <a:off x="1008" y="2724"/>
              <a:ext cx="696" cy="0"/>
            </a:xfrm>
            <a:prstGeom prst="line">
              <a:avLst/>
            </a:prstGeom>
            <a:grp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grpSp>
      <p:sp>
        <p:nvSpPr>
          <p:cNvPr id="170001" name="Flèche vers la droite 1"/>
          <p:cNvSpPr>
            <a:spLocks noChangeArrowheads="1"/>
          </p:cNvSpPr>
          <p:nvPr/>
        </p:nvSpPr>
        <p:spPr bwMode="auto">
          <a:xfrm>
            <a:off x="3940175" y="3527425"/>
            <a:ext cx="673100" cy="336550"/>
          </a:xfrm>
          <a:prstGeom prst="rightArrow">
            <a:avLst>
              <a:gd name="adj1" fmla="val 50000"/>
              <a:gd name="adj2" fmla="val 50000"/>
            </a:avLst>
          </a:prstGeom>
          <a:noFill/>
          <a:ln w="9525">
            <a:solidFill>
              <a:schemeClr val="tx1"/>
            </a:solidFill>
            <a:round/>
            <a:headEnd/>
            <a:tailEnd/>
          </a:ln>
        </p:spPr>
        <p:txBody>
          <a:bodyPr lIns="92075" tIns="46038" rIns="92075" bIns="46038"/>
          <a:lstStyle/>
          <a:p>
            <a:pPr marL="342900" indent="-342900">
              <a:spcBef>
                <a:spcPct val="20000"/>
              </a:spcBef>
              <a:buClr>
                <a:srgbClr val="FF5050"/>
              </a:buClr>
              <a:buFontTx/>
              <a:buChar char="•"/>
            </a:pPr>
            <a:endParaRPr lang="fr-FR"/>
          </a:p>
        </p:txBody>
      </p:sp>
    </p:spTree>
    <p:extLst>
      <p:ext uri="{BB962C8B-B14F-4D97-AF65-F5344CB8AC3E}">
        <p14:creationId xmlns:p14="http://schemas.microsoft.com/office/powerpoint/2010/main" val="318976018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Marge totale</a:t>
            </a:r>
            <a:endParaRPr lang="fr-FR">
              <a:latin typeface="Arial" charset="0"/>
              <a:ea typeface="ＭＳ Ｐゴシック" charset="0"/>
              <a:cs typeface="ＭＳ Ｐゴシック" charset="0"/>
            </a:endParaRPr>
          </a:p>
        </p:txBody>
      </p:sp>
      <p:sp>
        <p:nvSpPr>
          <p:cNvPr id="172034" name="Rectangle 3"/>
          <p:cNvSpPr>
            <a:spLocks noGrp="1" noChangeArrowheads="1"/>
          </p:cNvSpPr>
          <p:nvPr>
            <p:ph type="body" idx="1"/>
          </p:nvPr>
        </p:nvSpPr>
        <p:spPr>
          <a:xfrm>
            <a:off x="377825" y="1579471"/>
            <a:ext cx="8585200" cy="2684462"/>
          </a:xfrm>
          <a:noFill/>
        </p:spPr>
        <p:txBody>
          <a:bodyPr/>
          <a:lstStyle/>
          <a:p>
            <a:pPr marL="628650" indent="-609600">
              <a:lnSpc>
                <a:spcPct val="80000"/>
              </a:lnSpc>
              <a:buFontTx/>
              <a:buNone/>
            </a:pPr>
            <a:r>
              <a:rPr lang="fr-CH" sz="2400">
                <a:latin typeface="Arial" charset="0"/>
                <a:ea typeface="ＭＳ Ｐゴシック" charset="0"/>
                <a:cs typeface="ＭＳ Ｐゴシック" charset="0"/>
              </a:rPr>
              <a:t>Marge totale d</a:t>
            </a:r>
            <a:r>
              <a:rPr lang="ja-JP" altLang="fr-CH" sz="2400" dirty="0">
                <a:latin typeface="Arial" charset="0"/>
                <a:ea typeface="ＭＳ Ｐゴシック" charset="0"/>
                <a:cs typeface="ＭＳ Ｐゴシック" charset="0"/>
              </a:rPr>
              <a:t>’</a:t>
            </a:r>
            <a:r>
              <a:rPr lang="fr-CH" altLang="ja-JP" sz="2400" dirty="0">
                <a:latin typeface="Arial" charset="0"/>
                <a:ea typeface="ＭＳ Ｐゴシック" charset="0"/>
                <a:cs typeface="ＭＳ Ｐゴシック" charset="0"/>
              </a:rPr>
              <a:t>une activité = LF – EF (ou LS - ES)</a:t>
            </a:r>
          </a:p>
          <a:p>
            <a:pPr marL="628650" indent="-609600">
              <a:lnSpc>
                <a:spcPct val="80000"/>
              </a:lnSpc>
              <a:buFontTx/>
              <a:buNone/>
            </a:pPr>
            <a:endParaRPr lang="fr-CH" sz="2400" dirty="0">
              <a:latin typeface="Arial" charset="0"/>
              <a:ea typeface="ＭＳ Ｐゴシック" charset="0"/>
              <a:cs typeface="ＭＳ Ｐゴシック" charset="0"/>
            </a:endParaRPr>
          </a:p>
          <a:p>
            <a:pPr marL="628650" indent="-609600">
              <a:lnSpc>
                <a:spcPct val="80000"/>
              </a:lnSpc>
              <a:buFontTx/>
              <a:buNone/>
            </a:pPr>
            <a:r>
              <a:rPr lang="fr-CH" sz="1800" dirty="0">
                <a:latin typeface="Arial" charset="0"/>
                <a:ea typeface="ＭＳ Ｐゴシック" charset="0"/>
                <a:cs typeface="ＭＳ Ｐゴシック" charset="0"/>
              </a:rPr>
              <a:t>LF (</a:t>
            </a:r>
            <a:r>
              <a:rPr lang="fr-CH" sz="1800" dirty="0" err="1">
                <a:latin typeface="Arial" charset="0"/>
                <a:ea typeface="ＭＳ Ｐゴシック" charset="0"/>
                <a:cs typeface="ＭＳ Ｐゴシック" charset="0"/>
              </a:rPr>
              <a:t>Late</a:t>
            </a:r>
            <a:r>
              <a:rPr lang="fr-CH" sz="1800" dirty="0">
                <a:latin typeface="Arial" charset="0"/>
                <a:ea typeface="ＭＳ Ｐゴシック" charset="0"/>
                <a:cs typeface="ＭＳ Ｐゴシック" charset="0"/>
              </a:rPr>
              <a:t> Finish) : fin possible au plus tard</a:t>
            </a:r>
          </a:p>
          <a:p>
            <a:pPr marL="628650" indent="-609600">
              <a:lnSpc>
                <a:spcPct val="80000"/>
              </a:lnSpc>
              <a:buFontTx/>
              <a:buNone/>
            </a:pPr>
            <a:r>
              <a:rPr lang="fr-CH" sz="1800" dirty="0">
                <a:latin typeface="Arial" charset="0"/>
                <a:ea typeface="ＭＳ Ｐゴシック" charset="0"/>
                <a:cs typeface="ＭＳ Ｐゴシック" charset="0"/>
              </a:rPr>
              <a:t>EF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Finish) : fin possible au plus tôt</a:t>
            </a:r>
          </a:p>
          <a:p>
            <a:pPr marL="628650" indent="-609600">
              <a:lnSpc>
                <a:spcPct val="80000"/>
              </a:lnSpc>
              <a:buFontTx/>
              <a:buNone/>
            </a:pPr>
            <a:endParaRPr lang="fr-CH" sz="1800" dirty="0">
              <a:latin typeface="Arial" charset="0"/>
              <a:ea typeface="ＭＳ Ｐゴシック" charset="0"/>
              <a:cs typeface="ＭＳ Ｐゴシック" charset="0"/>
            </a:endParaRPr>
          </a:p>
          <a:p>
            <a:pPr marL="628650" indent="-609600">
              <a:lnSpc>
                <a:spcPct val="80000"/>
              </a:lnSpc>
              <a:buFontTx/>
              <a:buNone/>
            </a:pPr>
            <a:r>
              <a:rPr lang="fr-CH" sz="1800" dirty="0">
                <a:latin typeface="Arial" charset="0"/>
                <a:ea typeface="ＭＳ Ｐゴシック" charset="0"/>
                <a:cs typeface="ＭＳ Ｐゴシック" charset="0"/>
              </a:rPr>
              <a:t>LS (</a:t>
            </a:r>
            <a:r>
              <a:rPr lang="fr-CH" sz="1800" dirty="0" err="1">
                <a:latin typeface="Arial" charset="0"/>
                <a:ea typeface="ＭＳ Ｐゴシック" charset="0"/>
                <a:cs typeface="ＭＳ Ｐゴシック" charset="0"/>
              </a:rPr>
              <a:t>Late</a:t>
            </a:r>
            <a:r>
              <a:rPr lang="fr-CH" sz="1800" dirty="0">
                <a:latin typeface="Arial" charset="0"/>
                <a:ea typeface="ＭＳ Ｐゴシック" charset="0"/>
                <a:cs typeface="ＭＳ Ｐゴシック" charset="0"/>
              </a:rPr>
              <a:t> Start) : début possible au plus tard</a:t>
            </a:r>
          </a:p>
          <a:p>
            <a:pPr marL="628650" indent="-609600">
              <a:lnSpc>
                <a:spcPct val="80000"/>
              </a:lnSpc>
              <a:buFontTx/>
              <a:buNone/>
            </a:pPr>
            <a:r>
              <a:rPr lang="fr-CH" sz="1800" dirty="0">
                <a:latin typeface="Arial" charset="0"/>
                <a:ea typeface="ＭＳ Ｐゴシック" charset="0"/>
                <a:cs typeface="ＭＳ Ｐゴシック" charset="0"/>
              </a:rPr>
              <a:t>ES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Start) : début possible au plus tôt</a:t>
            </a:r>
          </a:p>
          <a:p>
            <a:pPr marL="628650" indent="-609600">
              <a:lnSpc>
                <a:spcPct val="80000"/>
              </a:lnSpc>
              <a:buFontTx/>
              <a:buNone/>
            </a:pPr>
            <a:endParaRPr lang="fr-CH" sz="1800" dirty="0">
              <a:latin typeface="Arial" charset="0"/>
              <a:ea typeface="ＭＳ Ｐゴシック" charset="0"/>
              <a:cs typeface="ＭＳ Ｐゴシック" charset="0"/>
            </a:endParaRPr>
          </a:p>
          <a:p>
            <a:pPr marL="628650" indent="-609600">
              <a:lnSpc>
                <a:spcPct val="80000"/>
              </a:lnSpc>
              <a:buFontTx/>
              <a:buNone/>
            </a:pPr>
            <a:r>
              <a:rPr lang="fr-CH" sz="1800" b="1" dirty="0">
                <a:latin typeface="Arial" charset="0"/>
                <a:ea typeface="ＭＳ Ｐゴシック" charset="0"/>
                <a:cs typeface="ＭＳ Ｐゴシック" charset="0"/>
              </a:rPr>
              <a:t>Chemin critique : activités sans marge (LF=EF ou LS=ES)</a:t>
            </a:r>
            <a:endParaRPr lang="fr-FR" sz="1800" b="1" dirty="0">
              <a:latin typeface="Arial" charset="0"/>
              <a:ea typeface="ＭＳ Ｐゴシック" charset="0"/>
              <a:cs typeface="ＭＳ Ｐゴシック" charset="0"/>
            </a:endParaRPr>
          </a:p>
        </p:txBody>
      </p:sp>
      <p:sp>
        <p:nvSpPr>
          <p:cNvPr id="5" name="Espace réservé du contenu 2"/>
          <p:cNvSpPr txBox="1">
            <a:spLocks/>
          </p:cNvSpPr>
          <p:nvPr/>
        </p:nvSpPr>
        <p:spPr bwMode="auto">
          <a:xfrm>
            <a:off x="420848" y="4846319"/>
            <a:ext cx="7498080" cy="117763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None/>
            </a:pPr>
            <a:r>
              <a:rPr lang="fr-FR" kern="0" dirty="0"/>
              <a:t>Intuitivement:</a:t>
            </a:r>
          </a:p>
          <a:p>
            <a:pPr lvl="1"/>
            <a:r>
              <a:rPr lang="fr-FR" kern="0" dirty="0"/>
              <a:t>Délai possible sur la fin de l’activité sans retarder la date de fin du projet</a:t>
            </a:r>
          </a:p>
          <a:p>
            <a:endParaRPr lang="fr-FR" kern="0" dirty="0"/>
          </a:p>
        </p:txBody>
      </p:sp>
    </p:spTree>
    <p:extLst>
      <p:ext uri="{BB962C8B-B14F-4D97-AF65-F5344CB8AC3E}">
        <p14:creationId xmlns:p14="http://schemas.microsoft.com/office/powerpoint/2010/main" val="343275128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Marge libre</a:t>
            </a:r>
            <a:endParaRPr lang="fr-FR">
              <a:latin typeface="Arial" charset="0"/>
              <a:ea typeface="ＭＳ Ｐゴシック" charset="0"/>
              <a:cs typeface="ＭＳ Ｐゴシック" charset="0"/>
            </a:endParaRPr>
          </a:p>
        </p:txBody>
      </p:sp>
      <p:sp>
        <p:nvSpPr>
          <p:cNvPr id="174082" name="Rectangle 3"/>
          <p:cNvSpPr>
            <a:spLocks noGrp="1" noChangeArrowheads="1"/>
          </p:cNvSpPr>
          <p:nvPr>
            <p:ph type="body" idx="1"/>
          </p:nvPr>
        </p:nvSpPr>
        <p:spPr>
          <a:xfrm>
            <a:off x="377825" y="1635125"/>
            <a:ext cx="8585200" cy="2684463"/>
          </a:xfrm>
          <a:noFill/>
        </p:spPr>
        <p:txBody>
          <a:bodyPr/>
          <a:lstStyle/>
          <a:p>
            <a:pPr marL="628650" indent="-609600">
              <a:buFontTx/>
              <a:buNone/>
            </a:pPr>
            <a:r>
              <a:rPr lang="fr-CH" sz="2400" dirty="0">
                <a:latin typeface="Arial" charset="0"/>
                <a:ea typeface="ＭＳ Ｐゴシック" charset="0"/>
                <a:cs typeface="ＭＳ Ｐゴシック" charset="0"/>
              </a:rPr>
              <a:t>Marge libre = ES du premier successeur - EF de l’activité</a:t>
            </a:r>
          </a:p>
          <a:p>
            <a:pPr marL="628650" indent="-609600">
              <a:buFontTx/>
              <a:buNone/>
            </a:pPr>
            <a:endParaRPr lang="fr-CH" sz="2400" dirty="0">
              <a:latin typeface="Arial" charset="0"/>
              <a:ea typeface="ＭＳ Ｐゴシック" charset="0"/>
              <a:cs typeface="ＭＳ Ｐゴシック" charset="0"/>
            </a:endParaRPr>
          </a:p>
          <a:p>
            <a:pPr marL="628650" indent="-609600">
              <a:buFontTx/>
              <a:buNone/>
            </a:pPr>
            <a:r>
              <a:rPr lang="fr-CH" sz="1800" dirty="0">
                <a:latin typeface="Arial" charset="0"/>
                <a:ea typeface="ＭＳ Ｐゴシック" charset="0"/>
                <a:cs typeface="ＭＳ Ｐゴシック" charset="0"/>
              </a:rPr>
              <a:t>ES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Start) : début possible au plus tôt</a:t>
            </a:r>
          </a:p>
          <a:p>
            <a:pPr marL="628650" indent="-609600">
              <a:buFontTx/>
              <a:buNone/>
            </a:pPr>
            <a:endParaRPr lang="fr-CH" sz="1800" dirty="0">
              <a:latin typeface="Arial" charset="0"/>
              <a:ea typeface="ＭＳ Ｐゴシック" charset="0"/>
              <a:cs typeface="ＭＳ Ｐゴシック" charset="0"/>
            </a:endParaRPr>
          </a:p>
          <a:p>
            <a:pPr marL="628650" indent="-609600">
              <a:buFontTx/>
              <a:buNone/>
            </a:pPr>
            <a:r>
              <a:rPr lang="fr-CH" sz="1800" dirty="0">
                <a:latin typeface="Arial" charset="0"/>
                <a:ea typeface="ＭＳ Ｐゴシック" charset="0"/>
                <a:cs typeface="ＭＳ Ｐゴシック" charset="0"/>
              </a:rPr>
              <a:t>EF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Finish) : fin possible au plus tôt</a:t>
            </a:r>
          </a:p>
        </p:txBody>
      </p:sp>
      <p:sp>
        <p:nvSpPr>
          <p:cNvPr id="5" name="Espace réservé du contenu 2"/>
          <p:cNvSpPr txBox="1">
            <a:spLocks/>
          </p:cNvSpPr>
          <p:nvPr/>
        </p:nvSpPr>
        <p:spPr bwMode="auto">
          <a:xfrm>
            <a:off x="420848" y="4767941"/>
            <a:ext cx="7498080" cy="117763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Clr>
                <a:schemeClr val="tx1"/>
              </a:buClr>
              <a:buNone/>
            </a:pPr>
            <a:r>
              <a:rPr lang="fr-CH" dirty="0">
                <a:latin typeface="Arial" charset="0"/>
              </a:rPr>
              <a:t>Intuitivement:</a:t>
            </a:r>
            <a:endParaRPr lang="fr-FR" dirty="0">
              <a:latin typeface="Arial" charset="0"/>
            </a:endParaRPr>
          </a:p>
          <a:p>
            <a:pPr lvl="1"/>
            <a:r>
              <a:rPr lang="fr-FR" dirty="0">
                <a:latin typeface="Arial" charset="0"/>
              </a:rPr>
              <a:t>Délai possible sur la fin de l’activité sans diminuer la marge d’une autre activité </a:t>
            </a:r>
          </a:p>
        </p:txBody>
      </p:sp>
    </p:spTree>
    <p:extLst>
      <p:ext uri="{BB962C8B-B14F-4D97-AF65-F5344CB8AC3E}">
        <p14:creationId xmlns:p14="http://schemas.microsoft.com/office/powerpoint/2010/main" val="36217523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Définitions : projet</a:t>
            </a:r>
            <a:endParaRPr lang="en-US">
              <a:latin typeface="Arial" charset="0"/>
              <a:ea typeface="ＭＳ Ｐゴシック" charset="0"/>
              <a:cs typeface="ＭＳ Ｐゴシック" charset="0"/>
            </a:endParaRPr>
          </a:p>
        </p:txBody>
      </p:sp>
      <p:sp>
        <p:nvSpPr>
          <p:cNvPr id="25602" name="Rectangle 3"/>
          <p:cNvSpPr>
            <a:spLocks noGrp="1" noChangeArrowheads="1"/>
          </p:cNvSpPr>
          <p:nvPr>
            <p:ph type="body" idx="1"/>
          </p:nvPr>
        </p:nvSpPr>
        <p:spPr>
          <a:xfrm>
            <a:off x="442992" y="1448694"/>
            <a:ext cx="7480300" cy="2070100"/>
          </a:xfrm>
        </p:spPr>
        <p:txBody>
          <a:bodyPr/>
          <a:lstStyle/>
          <a:p>
            <a:pPr marL="0" indent="0">
              <a:buNone/>
              <a:defRPr/>
            </a:pPr>
            <a:r>
              <a:rPr lang="fr-CH">
                <a:latin typeface="Arial" charset="0"/>
                <a:ea typeface="ＭＳ Ｐゴシック" charset="0"/>
              </a:rPr>
              <a:t>Un processus unique qui consiste en un ensemble d’activités coordonnées et maîtrisées comportant des dates de début et de fin, entrepris dans le but d’atteindre un objectif conforme à des exigences spécifiques, incluant les contraintes de délais, de coûts et de ressources.</a:t>
            </a:r>
            <a:br>
              <a:rPr lang="fr-CH" altLang="ja-JP">
                <a:latin typeface="Arial" charset="0"/>
                <a:ea typeface="ＭＳ Ｐゴシック" charset="0"/>
                <a:cs typeface="ＭＳ Ｐゴシック" charset="0"/>
              </a:rPr>
            </a:br>
            <a:r>
              <a:rPr lang="fr-CH" altLang="ja-JP">
                <a:solidFill>
                  <a:schemeClr val="bg1">
                    <a:lumMod val="50000"/>
                  </a:schemeClr>
                </a:solidFill>
                <a:latin typeface="Arial" charset="0"/>
                <a:ea typeface="ＭＳ Ｐゴシック" charset="0"/>
                <a:cs typeface="ＭＳ Ｐゴシック" charset="0"/>
              </a:rPr>
              <a:t>[ISO 10'006]</a:t>
            </a:r>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0338" y="4178052"/>
            <a:ext cx="3441387" cy="2005577"/>
          </a:xfrm>
          <a:prstGeom prst="rect">
            <a:avLst/>
          </a:prstGeom>
        </p:spPr>
      </p:pic>
      <p:sp>
        <p:nvSpPr>
          <p:cNvPr id="5" name="Rectangle 11"/>
          <p:cNvSpPr>
            <a:spLocks noChangeArrowheads="1"/>
          </p:cNvSpPr>
          <p:nvPr/>
        </p:nvSpPr>
        <p:spPr bwMode="auto">
          <a:xfrm>
            <a:off x="6844238" y="6080598"/>
            <a:ext cx="1386919"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www.freeimage.com</a:t>
            </a:r>
            <a:endParaRPr lang="fr-FR" sz="800">
              <a:solidFill>
                <a:schemeClr val="bg1">
                  <a:lumMod val="50000"/>
                </a:schemeClr>
              </a:solidFill>
            </a:endParaRPr>
          </a:p>
        </p:txBody>
      </p:sp>
    </p:spTree>
    <p:extLst>
      <p:ext uri="{BB962C8B-B14F-4D97-AF65-F5344CB8AC3E}">
        <p14:creationId xmlns:p14="http://schemas.microsoft.com/office/powerpoint/2010/main" val="1112440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Diagramme de Gantt (des tâches)</a:t>
            </a:r>
          </a:p>
        </p:txBody>
      </p:sp>
      <p:pic>
        <p:nvPicPr>
          <p:cNvPr id="155651" name="Picture 5"/>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83374" y="1490330"/>
            <a:ext cx="8377238" cy="402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78375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Jalons</a:t>
            </a:r>
            <a:endParaRPr lang="en-US">
              <a:latin typeface="Arial" charset="0"/>
              <a:ea typeface="ＭＳ Ｐゴシック" charset="0"/>
              <a:cs typeface="ＭＳ Ｐゴシック" charset="0"/>
            </a:endParaRPr>
          </a:p>
        </p:txBody>
      </p:sp>
      <p:sp>
        <p:nvSpPr>
          <p:cNvPr id="157698" name="Rectangle 3"/>
          <p:cNvSpPr>
            <a:spLocks noGrp="1" noChangeArrowheads="1"/>
          </p:cNvSpPr>
          <p:nvPr>
            <p:ph type="body" idx="1"/>
          </p:nvPr>
        </p:nvSpPr>
        <p:spPr>
          <a:xfrm>
            <a:off x="425450" y="1066126"/>
            <a:ext cx="8299450" cy="2326092"/>
          </a:xfrm>
        </p:spPr>
        <p:txBody>
          <a:bodyPr/>
          <a:lstStyle/>
          <a:p>
            <a:r>
              <a:rPr lang="fr-CH">
                <a:latin typeface="Arial" charset="0"/>
                <a:ea typeface="ＭＳ Ｐゴシック" charset="0"/>
              </a:rPr>
              <a:t>M</a:t>
            </a:r>
            <a:r>
              <a:rPr lang="fr-CH">
                <a:latin typeface="Arial" charset="0"/>
                <a:ea typeface="ＭＳ Ｐゴシック" charset="0"/>
                <a:cs typeface="ＭＳ Ｐゴシック" charset="0"/>
              </a:rPr>
              <a:t>oment dans le temps</a:t>
            </a:r>
          </a:p>
          <a:p>
            <a:r>
              <a:rPr lang="fr-CH">
                <a:latin typeface="Arial" charset="0"/>
                <a:ea typeface="ＭＳ Ｐゴシック" charset="0"/>
                <a:cs typeface="ＭＳ Ｐゴシック" charset="0"/>
              </a:rPr>
              <a:t>Evénement majeur</a:t>
            </a:r>
          </a:p>
          <a:p>
            <a:pPr lvl="1"/>
            <a:r>
              <a:rPr lang="fr-CH">
                <a:latin typeface="Arial" charset="0"/>
                <a:ea typeface="ＭＳ Ｐゴシック" charset="0"/>
              </a:rPr>
              <a:t>début ou fin d'un ensemble d'activités</a:t>
            </a:r>
          </a:p>
          <a:p>
            <a:pPr lvl="1"/>
            <a:r>
              <a:rPr lang="fr-CH">
                <a:latin typeface="Arial" charset="0"/>
                <a:ea typeface="ＭＳ Ｐゴシック" charset="0"/>
              </a:rPr>
              <a:t>décision majeure =&gt; jalon décisionnel</a:t>
            </a:r>
          </a:p>
          <a:p>
            <a:pPr lvl="1">
              <a:buFont typeface="Arial" charset="0"/>
              <a:buNone/>
            </a:pPr>
            <a:r>
              <a:rPr lang="fr-CH">
                <a:latin typeface="Arial" charset="0"/>
                <a:ea typeface="ＭＳ Ｐゴシック" charset="0"/>
              </a:rPr>
              <a:t>	</a:t>
            </a:r>
          </a:p>
          <a:p>
            <a:pPr>
              <a:buFontTx/>
              <a:buNone/>
            </a:pPr>
            <a:endParaRPr lang="en-US">
              <a:latin typeface="Arial" charset="0"/>
              <a:ea typeface="ＭＳ Ｐゴシック" charset="0"/>
              <a:cs typeface="ＭＳ Ｐゴシック" charset="0"/>
            </a:endParaRPr>
          </a:p>
        </p:txBody>
      </p:sp>
      <p:grpSp>
        <p:nvGrpSpPr>
          <p:cNvPr id="157699" name="Grouper 2"/>
          <p:cNvGrpSpPr>
            <a:grpSpLocks/>
          </p:cNvGrpSpPr>
          <p:nvPr/>
        </p:nvGrpSpPr>
        <p:grpSpPr bwMode="auto">
          <a:xfrm>
            <a:off x="515939" y="3137577"/>
            <a:ext cx="3754438" cy="2824161"/>
            <a:chOff x="4927600" y="3495674"/>
            <a:chExt cx="4101497" cy="2965480"/>
          </a:xfrm>
        </p:grpSpPr>
        <p:pic>
          <p:nvPicPr>
            <p:cNvPr id="157701" name="Image 1" descr="menhir-de-kerloa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27600" y="3495674"/>
              <a:ext cx="3898900" cy="292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rot="16200000">
              <a:off x="8368580" y="5800637"/>
              <a:ext cx="1085176" cy="235858"/>
            </a:xfrm>
            <a:prstGeom prst="rect">
              <a:avLst/>
            </a:prstGeom>
            <a:noFill/>
            <a:ln>
              <a:noFill/>
            </a:ln>
          </p:spPr>
          <p:txBody>
            <a:bodyPr wrap="none">
              <a:spAutoFit/>
            </a:bodyPr>
            <a:lstStyle/>
            <a:p>
              <a:pPr>
                <a:spcBef>
                  <a:spcPct val="20000"/>
                </a:spcBef>
                <a:buClr>
                  <a:srgbClr val="FF5050"/>
                </a:buClr>
                <a:defRPr/>
              </a:pPr>
              <a:r>
                <a:rPr lang="fr-FR" sz="800">
                  <a:solidFill>
                    <a:schemeClr val="bg1">
                      <a:lumMod val="50000"/>
                    </a:schemeClr>
                  </a:solidFill>
                </a:rPr>
                <a:t>source : gribouille24</a:t>
              </a:r>
            </a:p>
          </p:txBody>
        </p:sp>
      </p:grpSp>
      <p:sp>
        <p:nvSpPr>
          <p:cNvPr id="7" name="Losange 6"/>
          <p:cNvSpPr/>
          <p:nvPr/>
        </p:nvSpPr>
        <p:spPr bwMode="auto">
          <a:xfrm>
            <a:off x="6281738" y="4063184"/>
            <a:ext cx="1006475" cy="976313"/>
          </a:xfrm>
          <a:prstGeom prst="diamond">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lIns="92075" tIns="46038" rIns="92075" bIns="46038"/>
          <a:lstStyle/>
          <a:p>
            <a:pPr marL="342900" indent="-342900">
              <a:spcBef>
                <a:spcPct val="20000"/>
              </a:spcBef>
              <a:buClr>
                <a:srgbClr val="FF5050"/>
              </a:buClr>
              <a:buFontTx/>
              <a:buChar char="•"/>
              <a:defRPr/>
            </a:pPr>
            <a:endParaRPr lang="en-US"/>
          </a:p>
        </p:txBody>
      </p:sp>
    </p:spTree>
    <p:extLst>
      <p:ext uri="{BB962C8B-B14F-4D97-AF65-F5344CB8AC3E}">
        <p14:creationId xmlns:p14="http://schemas.microsoft.com/office/powerpoint/2010/main" val="33511463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defRPr/>
            </a:pPr>
            <a:r>
              <a:rPr lang="fr-FR">
                <a:cs typeface="+mj-cs"/>
              </a:rPr>
              <a:t>Affectation des ressources</a:t>
            </a:r>
          </a:p>
        </p:txBody>
      </p:sp>
      <p:graphicFrame>
        <p:nvGraphicFramePr>
          <p:cNvPr id="3" name="Tableau 2"/>
          <p:cNvGraphicFramePr>
            <a:graphicFrameLocks noGrp="1"/>
          </p:cNvGraphicFramePr>
          <p:nvPr>
            <p:extLst>
              <p:ext uri="{D42A27DB-BD31-4B8C-83A1-F6EECF244321}">
                <p14:modId xmlns:p14="http://schemas.microsoft.com/office/powerpoint/2010/main" val="722329196"/>
              </p:ext>
            </p:extLst>
          </p:nvPr>
        </p:nvGraphicFramePr>
        <p:xfrm>
          <a:off x="546318" y="2116138"/>
          <a:ext cx="6430963" cy="2387600"/>
        </p:xfrm>
        <a:graphic>
          <a:graphicData uri="http://schemas.openxmlformats.org/drawingml/2006/table">
            <a:tbl>
              <a:tblPr/>
              <a:tblGrid>
                <a:gridCol w="1608138">
                  <a:extLst>
                    <a:ext uri="{9D8B030D-6E8A-4147-A177-3AD203B41FA5}">
                      <a16:colId xmlns:a16="http://schemas.microsoft.com/office/drawing/2014/main" val="20000"/>
                    </a:ext>
                  </a:extLst>
                </a:gridCol>
                <a:gridCol w="1608137">
                  <a:extLst>
                    <a:ext uri="{9D8B030D-6E8A-4147-A177-3AD203B41FA5}">
                      <a16:colId xmlns:a16="http://schemas.microsoft.com/office/drawing/2014/main" val="20001"/>
                    </a:ext>
                  </a:extLst>
                </a:gridCol>
                <a:gridCol w="1606550">
                  <a:extLst>
                    <a:ext uri="{9D8B030D-6E8A-4147-A177-3AD203B41FA5}">
                      <a16:colId xmlns:a16="http://schemas.microsoft.com/office/drawing/2014/main" val="20002"/>
                    </a:ext>
                  </a:extLst>
                </a:gridCol>
                <a:gridCol w="1608138">
                  <a:extLst>
                    <a:ext uri="{9D8B030D-6E8A-4147-A177-3AD203B41FA5}">
                      <a16:colId xmlns:a16="http://schemas.microsoft.com/office/drawing/2014/main" val="20003"/>
                    </a:ext>
                  </a:extLst>
                </a:gridCol>
              </a:tblGrid>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Type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Quantité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Coût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Prix </a:t>
                      </a:r>
                      <a:r>
                        <a:rPr kumimoji="0" lang="en-US" sz="1800" b="0" i="0" u="none" strike="noStrike" cap="none" normalizeH="0" baseline="0" err="1">
                          <a:ln>
                            <a:noFill/>
                          </a:ln>
                          <a:solidFill>
                            <a:schemeClr val="tx1"/>
                          </a:solidFill>
                          <a:effectLst/>
                          <a:latin typeface="Arial" charset="0"/>
                          <a:ea typeface="ＭＳ Ｐゴシック" charset="0"/>
                          <a:cs typeface="ＭＳ Ｐゴシック" charset="0"/>
                        </a:rPr>
                        <a:t>externe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ZoneTexte 3"/>
          <p:cNvSpPr txBox="1"/>
          <p:nvPr/>
        </p:nvSpPr>
        <p:spPr>
          <a:xfrm>
            <a:off x="459006" y="1438275"/>
            <a:ext cx="2894012" cy="400050"/>
          </a:xfrm>
          <a:prstGeom prst="rect">
            <a:avLst/>
          </a:prstGeom>
          <a:noFill/>
        </p:spPr>
        <p:txBody>
          <a:bodyPr wrap="none">
            <a:spAutoFit/>
          </a:bodyPr>
          <a:lstStyle/>
          <a:p>
            <a:pPr>
              <a:spcBef>
                <a:spcPct val="20000"/>
              </a:spcBef>
              <a:buClr>
                <a:srgbClr val="FF5050"/>
              </a:buClr>
              <a:defRPr/>
            </a:pPr>
            <a:r>
              <a:rPr lang="en-US" sz="2000">
                <a:solidFill>
                  <a:schemeClr val="tx1">
                    <a:lumMod val="65000"/>
                    <a:lumOff val="35000"/>
                  </a:schemeClr>
                </a:solidFill>
                <a:latin typeface="+mn-lt"/>
              </a:rPr>
              <a:t>Tableau des ressources</a:t>
            </a:r>
          </a:p>
        </p:txBody>
      </p:sp>
    </p:spTree>
    <p:extLst>
      <p:ext uri="{BB962C8B-B14F-4D97-AF65-F5344CB8AC3E}">
        <p14:creationId xmlns:p14="http://schemas.microsoft.com/office/powerpoint/2010/main" val="47157628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Gantt des ressources</a:t>
            </a:r>
            <a:endParaRPr lang="fr-FR">
              <a:latin typeface="Arial" charset="0"/>
              <a:ea typeface="ＭＳ Ｐゴシック" charset="0"/>
              <a:cs typeface="ＭＳ Ｐゴシック" charset="0"/>
            </a:endParaRPr>
          </a:p>
        </p:txBody>
      </p:sp>
      <p:grpSp>
        <p:nvGrpSpPr>
          <p:cNvPr id="6" name="Grouper 5"/>
          <p:cNvGrpSpPr/>
          <p:nvPr/>
        </p:nvGrpSpPr>
        <p:grpSpPr>
          <a:xfrm>
            <a:off x="433911" y="1211820"/>
            <a:ext cx="8384412" cy="2959347"/>
            <a:chOff x="0" y="2349500"/>
            <a:chExt cx="6834711" cy="2146949"/>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349500"/>
              <a:ext cx="2931459" cy="214694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31459" y="2349500"/>
              <a:ext cx="3903252" cy="2146949"/>
            </a:xfrm>
            <a:prstGeom prst="rect">
              <a:avLst/>
            </a:prstGeom>
          </p:spPr>
        </p:pic>
      </p:grpSp>
    </p:spTree>
    <p:extLst>
      <p:ext uri="{BB962C8B-B14F-4D97-AF65-F5344CB8AC3E}">
        <p14:creationId xmlns:p14="http://schemas.microsoft.com/office/powerpoint/2010/main" val="443661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Charges</a:t>
            </a:r>
          </a:p>
        </p:txBody>
      </p:sp>
      <p:sp>
        <p:nvSpPr>
          <p:cNvPr id="183298" name="Rectangle 3"/>
          <p:cNvSpPr>
            <a:spLocks noGrp="1" noChangeArrowheads="1"/>
          </p:cNvSpPr>
          <p:nvPr>
            <p:ph type="body" idx="1"/>
          </p:nvPr>
        </p:nvSpPr>
        <p:spPr>
          <a:xfrm>
            <a:off x="415925" y="1593624"/>
            <a:ext cx="8281988" cy="2978376"/>
          </a:xfrm>
        </p:spPr>
        <p:txBody>
          <a:bodyPr/>
          <a:lstStyle/>
          <a:p>
            <a:r>
              <a:rPr lang="fr-CH">
                <a:latin typeface="Arial" charset="0"/>
                <a:ea typeface="ＭＳ Ｐゴシック" charset="0"/>
                <a:cs typeface="ＭＳ Ｐゴシック" charset="0"/>
              </a:rPr>
              <a:t>Charge d'une activité</a:t>
            </a:r>
          </a:p>
          <a:p>
            <a:pPr lvl="1"/>
            <a:r>
              <a:rPr lang="fr-CH">
                <a:latin typeface="Arial" charset="0"/>
                <a:ea typeface="ＭＳ Ｐゴシック" charset="0"/>
              </a:rPr>
              <a:t> Charge = Durée * nombre ressources affectées</a:t>
            </a:r>
          </a:p>
          <a:p>
            <a:pPr lvl="1"/>
            <a:endParaRPr lang="fr-FR">
              <a:latin typeface="Arial" charset="0"/>
              <a:ea typeface="ＭＳ Ｐゴシック" charset="0"/>
            </a:endParaRPr>
          </a:p>
          <a:p>
            <a:r>
              <a:rPr lang="fr-FR">
                <a:latin typeface="Arial" charset="0"/>
                <a:ea typeface="ＭＳ Ｐゴシック" charset="0"/>
                <a:cs typeface="ＭＳ Ｐゴシック" charset="0"/>
              </a:rPr>
              <a:t>Charge du projet</a:t>
            </a:r>
          </a:p>
          <a:p>
            <a:pPr lvl="1"/>
            <a:r>
              <a:rPr lang="fr-FR">
                <a:latin typeface="Arial" charset="0"/>
                <a:ea typeface="ＭＳ Ｐゴシック" charset="0"/>
              </a:rPr>
              <a:t>Charge projet = </a:t>
            </a:r>
            <a:r>
              <a:rPr lang="fr-CH">
                <a:latin typeface="Arial" charset="0"/>
                <a:ea typeface="ＭＳ Ｐゴシック" charset="0"/>
              </a:rPr>
              <a:t> </a:t>
            </a:r>
            <a:r>
              <a:rPr lang="el-GR">
                <a:latin typeface="Arial" charset="0"/>
                <a:ea typeface="ＭＳ Ｐゴシック" charset="0"/>
              </a:rPr>
              <a:t>Σ</a:t>
            </a:r>
            <a:r>
              <a:rPr lang="fr-CH">
                <a:latin typeface="Arial" charset="0"/>
                <a:ea typeface="ＭＳ Ｐゴシック" charset="0"/>
              </a:rPr>
              <a:t> charges des activités</a:t>
            </a:r>
            <a:endParaRPr lang="fr-FR">
              <a:latin typeface="Arial" charset="0"/>
              <a:ea typeface="ＭＳ Ｐゴシック" charset="0"/>
            </a:endParaRPr>
          </a:p>
        </p:txBody>
      </p:sp>
      <p:sp>
        <p:nvSpPr>
          <p:cNvPr id="183299" name="Rectangle 4"/>
          <p:cNvSpPr>
            <a:spLocks noChangeArrowheads="1"/>
          </p:cNvSpPr>
          <p:nvPr/>
        </p:nvSpPr>
        <p:spPr bwMode="auto">
          <a:xfrm>
            <a:off x="2690813" y="1400175"/>
            <a:ext cx="5518150" cy="216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7938" defTabSz="1524000">
              <a:spcBef>
                <a:spcPct val="20000"/>
              </a:spcBef>
              <a:buClr>
                <a:schemeClr val="tx1"/>
              </a:buClr>
              <a:tabLst>
                <a:tab pos="1524000" algn="l"/>
              </a:tabLst>
            </a:pPr>
            <a:endParaRPr lang="fr-FR" sz="2200">
              <a:latin typeface="Arial" charset="0"/>
            </a:endParaRPr>
          </a:p>
          <a:p>
            <a:pPr indent="7938" defTabSz="1524000">
              <a:lnSpc>
                <a:spcPct val="90000"/>
              </a:lnSpc>
              <a:spcBef>
                <a:spcPct val="20000"/>
              </a:spcBef>
              <a:buClr>
                <a:schemeClr val="tx1"/>
              </a:buClr>
              <a:buFontTx/>
              <a:buChar char="•"/>
              <a:tabLst>
                <a:tab pos="1524000" algn="l"/>
              </a:tabLst>
            </a:pPr>
            <a:endParaRPr lang="fr-FR" sz="2200">
              <a:latin typeface="Arial" charset="0"/>
            </a:endParaRPr>
          </a:p>
        </p:txBody>
      </p:sp>
    </p:spTree>
    <p:extLst>
      <p:ext uri="{BB962C8B-B14F-4D97-AF65-F5344CB8AC3E}">
        <p14:creationId xmlns:p14="http://schemas.microsoft.com/office/powerpoint/2010/main" val="53598807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Optimisation de la planification</a:t>
            </a:r>
          </a:p>
        </p:txBody>
      </p:sp>
      <p:sp>
        <p:nvSpPr>
          <p:cNvPr id="185347" name="Rectangle 5"/>
          <p:cNvSpPr>
            <a:spLocks noChangeArrowheads="1"/>
          </p:cNvSpPr>
          <p:nvPr/>
        </p:nvSpPr>
        <p:spPr bwMode="auto">
          <a:xfrm>
            <a:off x="4492625" y="1124868"/>
            <a:ext cx="3787775"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7938" defTabSz="1524000">
              <a:spcBef>
                <a:spcPct val="20000"/>
              </a:spcBef>
              <a:buClr>
                <a:srgbClr val="000099"/>
              </a:buClr>
              <a:tabLst>
                <a:tab pos="1524000" algn="l"/>
              </a:tabLst>
            </a:pPr>
            <a:r>
              <a:rPr lang="fr-FR" sz="2200">
                <a:solidFill>
                  <a:schemeClr val="tx2"/>
                </a:solidFill>
                <a:latin typeface="Arial" charset="0"/>
              </a:rPr>
              <a:t>Trouver le meilleur scénario</a:t>
            </a:r>
          </a:p>
          <a:p>
            <a:pPr indent="7938" defTabSz="1524000">
              <a:lnSpc>
                <a:spcPct val="90000"/>
              </a:lnSpc>
              <a:spcBef>
                <a:spcPct val="20000"/>
              </a:spcBef>
              <a:buClr>
                <a:srgbClr val="000099"/>
              </a:buClr>
              <a:buFontTx/>
              <a:buChar char="•"/>
              <a:tabLst>
                <a:tab pos="1524000" algn="l"/>
              </a:tabLst>
            </a:pPr>
            <a:endParaRPr lang="fr-FR" sz="2200">
              <a:solidFill>
                <a:schemeClr val="tx2"/>
              </a:solidFill>
              <a:latin typeface="Arial" charset="0"/>
            </a:endParaRPr>
          </a:p>
        </p:txBody>
      </p:sp>
      <p:pic>
        <p:nvPicPr>
          <p:cNvPr id="185348" name="Imag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675" y="1141413"/>
            <a:ext cx="3502025" cy="234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5349" name="Rectangle 11"/>
          <p:cNvSpPr>
            <a:spLocks noChangeArrowheads="1"/>
          </p:cNvSpPr>
          <p:nvPr/>
        </p:nvSpPr>
        <p:spPr bwMode="auto">
          <a:xfrm rot="-5400000">
            <a:off x="3512343" y="2932907"/>
            <a:ext cx="10398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FF5050"/>
              </a:buClr>
            </a:pPr>
            <a:r>
              <a:rPr lang="fr-FR" sz="800">
                <a:solidFill>
                  <a:srgbClr val="7F7F7F"/>
                </a:solidFill>
              </a:rPr>
              <a:t>source : www.sxc.hu</a:t>
            </a:r>
          </a:p>
        </p:txBody>
      </p:sp>
      <p:sp>
        <p:nvSpPr>
          <p:cNvPr id="7" name="Espace réservé du contenu 2"/>
          <p:cNvSpPr>
            <a:spLocks noGrp="1"/>
          </p:cNvSpPr>
          <p:nvPr>
            <p:ph idx="1"/>
          </p:nvPr>
        </p:nvSpPr>
        <p:spPr>
          <a:xfrm>
            <a:off x="433912" y="4006645"/>
            <a:ext cx="4647540" cy="1819389"/>
          </a:xfrm>
        </p:spPr>
        <p:txBody>
          <a:bodyPr/>
          <a:lstStyle/>
          <a:p>
            <a:r>
              <a:rPr lang="fr-FR"/>
              <a:t>Contraintes</a:t>
            </a:r>
          </a:p>
          <a:p>
            <a:pPr lvl="1"/>
            <a:r>
              <a:rPr lang="fr-FR"/>
              <a:t>Temps</a:t>
            </a:r>
          </a:p>
          <a:p>
            <a:pPr lvl="1"/>
            <a:r>
              <a:rPr lang="fr-FR"/>
              <a:t>Coûts</a:t>
            </a:r>
          </a:p>
          <a:p>
            <a:pPr lvl="1"/>
            <a:r>
              <a:rPr lang="fr-FR"/>
              <a:t>Ressources</a:t>
            </a:r>
          </a:p>
          <a:p>
            <a:pPr lvl="1"/>
            <a:r>
              <a:rPr lang="fr-FR"/>
              <a:t>Réseau d'activités</a:t>
            </a:r>
          </a:p>
          <a:p>
            <a:endParaRPr lang="fr-FR"/>
          </a:p>
        </p:txBody>
      </p:sp>
    </p:spTree>
    <p:extLst>
      <p:ext uri="{BB962C8B-B14F-4D97-AF65-F5344CB8AC3E}">
        <p14:creationId xmlns:p14="http://schemas.microsoft.com/office/powerpoint/2010/main" val="25703033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a:latin typeface="Arial" charset="0"/>
                <a:ea typeface="ＭＳ Ｐゴシック" charset="0"/>
              </a:rPr>
              <a:t>Simulation : Planification</a:t>
            </a:r>
          </a:p>
        </p:txBody>
      </p:sp>
      <p:sp>
        <p:nvSpPr>
          <p:cNvPr id="70658" name="Espace réservé du contenu 2"/>
          <p:cNvSpPr>
            <a:spLocks noGrp="1"/>
          </p:cNvSpPr>
          <p:nvPr>
            <p:ph idx="1"/>
          </p:nvPr>
        </p:nvSpPr>
        <p:spPr>
          <a:xfrm>
            <a:off x="433911" y="3231939"/>
            <a:ext cx="7741722" cy="2670660"/>
          </a:xfrm>
        </p:spPr>
        <p:txBody>
          <a:bodyPr/>
          <a:lstStyle/>
          <a:p>
            <a:pPr>
              <a:buClr>
                <a:schemeClr val="tx1"/>
              </a:buClr>
            </a:pPr>
            <a:r>
              <a:rPr lang="fr-CH" sz="2000">
                <a:latin typeface="Arial" charset="0"/>
                <a:ea typeface="ＭＳ Ｐゴシック" charset="0"/>
              </a:rPr>
              <a:t>Objectifs</a:t>
            </a:r>
          </a:p>
          <a:p>
            <a:pPr lvl="1"/>
            <a:r>
              <a:rPr lang="fr-CH" sz="1800">
                <a:solidFill>
                  <a:srgbClr val="4D4D4D"/>
                </a:solidFill>
                <a:latin typeface="Arial" charset="0"/>
                <a:ea typeface="ＭＳ Ｐゴシック" charset="0"/>
              </a:rPr>
              <a:t>Planifier le projet</a:t>
            </a:r>
          </a:p>
          <a:p>
            <a:pPr lvl="1"/>
            <a:r>
              <a:rPr lang="fr-CH" sz="1800">
                <a:solidFill>
                  <a:srgbClr val="4D4D4D"/>
                </a:solidFill>
                <a:latin typeface="Arial" charset="0"/>
                <a:ea typeface="ＭＳ Ｐゴシック" charset="0"/>
              </a:rPr>
              <a:t>Faire valider la planification</a:t>
            </a:r>
          </a:p>
          <a:p>
            <a:pPr lvl="1"/>
            <a:endParaRPr lang="fr-CH" sz="1800">
              <a:solidFill>
                <a:srgbClr val="4D4D4D"/>
              </a:solidFill>
              <a:latin typeface="Arial" charset="0"/>
              <a:ea typeface="ＭＳ Ｐゴシック" charset="0"/>
            </a:endParaRPr>
          </a:p>
          <a:p>
            <a:pPr>
              <a:buClr>
                <a:schemeClr val="tx1"/>
              </a:buClr>
            </a:pPr>
            <a:r>
              <a:rPr lang="fr-CH" sz="2000">
                <a:latin typeface="Arial" charset="0"/>
                <a:ea typeface="ＭＳ Ｐゴシック" charset="0"/>
              </a:rPr>
              <a:t>Livrable</a:t>
            </a:r>
          </a:p>
          <a:p>
            <a:pPr lvl="1"/>
            <a:r>
              <a:rPr lang="fr-CH" sz="1800">
                <a:solidFill>
                  <a:srgbClr val="4D4D4D"/>
                </a:solidFill>
                <a:latin typeface="Arial" charset="0"/>
                <a:ea typeface="ＭＳ Ｐゴシック" charset="0"/>
              </a:rPr>
              <a:t>Logiciel: Questions, Actions, Gantt, BAC, Ressources</a:t>
            </a:r>
          </a:p>
          <a:p>
            <a:pPr lvl="1"/>
            <a:r>
              <a:rPr lang="fr-CH" sz="1800">
                <a:solidFill>
                  <a:srgbClr val="4D4D4D"/>
                </a:solidFill>
                <a:latin typeface="Arial" charset="0"/>
                <a:ea typeface="ＭＳ Ｐゴシック" charset="0"/>
              </a:rPr>
              <a:t>Présentation: Intro, WBS, Réseau d'activités, Gantt, commentaires</a:t>
            </a:r>
          </a:p>
          <a:p>
            <a:r>
              <a:rPr lang="fr-CH" sz="2000">
                <a:solidFill>
                  <a:srgbClr val="4D4D4D"/>
                </a:solidFill>
                <a:latin typeface="Arial" charset="0"/>
                <a:ea typeface="ＭＳ Ｐゴシック" charset="0"/>
              </a:rPr>
              <a:t>Deadline: _______</a:t>
            </a:r>
          </a:p>
          <a:p>
            <a:endParaRPr lang="fr-FR" sz="2000">
              <a:latin typeface="Arial" charset="0"/>
              <a:ea typeface="ＭＳ Ｐゴシック" charset="0"/>
            </a:endParaRPr>
          </a:p>
        </p:txBody>
      </p:sp>
      <p:grpSp>
        <p:nvGrpSpPr>
          <p:cNvPr id="13" name="Grouper 12"/>
          <p:cNvGrpSpPr/>
          <p:nvPr/>
        </p:nvGrpSpPr>
        <p:grpSpPr>
          <a:xfrm>
            <a:off x="504967" y="1146413"/>
            <a:ext cx="8205122" cy="2275785"/>
            <a:chOff x="381000" y="1235075"/>
            <a:chExt cx="8534400" cy="2271713"/>
          </a:xfrm>
          <a:noFill/>
        </p:grpSpPr>
        <p:sp>
          <p:nvSpPr>
            <p:cNvPr id="34" name="Rectangle 3"/>
            <p:cNvSpPr>
              <a:spLocks noChangeArrowheads="1"/>
            </p:cNvSpPr>
            <p:nvPr/>
          </p:nvSpPr>
          <p:spPr bwMode="auto">
            <a:xfrm>
              <a:off x="1552575" y="3140075"/>
              <a:ext cx="7013575" cy="366713"/>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35" name="Oval 4"/>
            <p:cNvSpPr>
              <a:spLocks noChangeArrowheads="1"/>
            </p:cNvSpPr>
            <p:nvPr/>
          </p:nvSpPr>
          <p:spPr bwMode="auto">
            <a:xfrm>
              <a:off x="3387725" y="2589213"/>
              <a:ext cx="2211388" cy="762000"/>
            </a:xfrm>
            <a:prstGeom prst="ellipse">
              <a:avLst/>
            </a:prstGeom>
            <a:grp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36" name="Group 5"/>
            <p:cNvGrpSpPr>
              <a:grpSpLocks/>
            </p:cNvGrpSpPr>
            <p:nvPr/>
          </p:nvGrpSpPr>
          <p:grpSpPr bwMode="auto">
            <a:xfrm>
              <a:off x="381000" y="1235075"/>
              <a:ext cx="8534400" cy="893763"/>
              <a:chOff x="141" y="797"/>
              <a:chExt cx="5376" cy="563"/>
            </a:xfrm>
            <a:grpFill/>
          </p:grpSpPr>
          <p:grpSp>
            <p:nvGrpSpPr>
              <p:cNvPr id="37" name="Group 6"/>
              <p:cNvGrpSpPr>
                <a:grpSpLocks/>
              </p:cNvGrpSpPr>
              <p:nvPr/>
            </p:nvGrpSpPr>
            <p:grpSpPr bwMode="auto">
              <a:xfrm>
                <a:off x="1569" y="797"/>
                <a:ext cx="1108" cy="554"/>
                <a:chOff x="941" y="2831"/>
                <a:chExt cx="1252" cy="554"/>
              </a:xfrm>
              <a:grpFill/>
            </p:grpSpPr>
            <p:sp>
              <p:nvSpPr>
                <p:cNvPr id="48" name="AutoShape 7"/>
                <p:cNvSpPr>
                  <a:spLocks noChangeArrowheads="1"/>
                </p:cNvSpPr>
                <p:nvPr/>
              </p:nvSpPr>
              <p:spPr bwMode="auto">
                <a:xfrm>
                  <a:off x="941" y="2831"/>
                  <a:ext cx="1252" cy="554"/>
                </a:xfrm>
                <a:prstGeom prst="roundRect">
                  <a:avLst>
                    <a:gd name="adj" fmla="val 16667"/>
                  </a:avLst>
                </a:prstGeom>
                <a:noFill/>
                <a:ln w="381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9" name="AutoShape 8"/>
                <p:cNvSpPr>
                  <a:spLocks noChangeArrowheads="1"/>
                </p:cNvSpPr>
                <p:nvPr/>
              </p:nvSpPr>
              <p:spPr bwMode="auto">
                <a:xfrm>
                  <a:off x="979" y="2965"/>
                  <a:ext cx="1164" cy="257"/>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wrap="square" lIns="92075" tIns="46038" rIns="92075" bIns="46038">
                  <a:spAutoFit/>
                </a:bodyPr>
                <a:lstStyle/>
                <a:p>
                  <a:pPr algn="ctr">
                    <a:spcBef>
                      <a:spcPct val="50000"/>
                    </a:spcBef>
                  </a:pPr>
                  <a:r>
                    <a:rPr lang="fr-CH" sz="1800" b="1">
                      <a:solidFill>
                        <a:srgbClr val="5F5F5F"/>
                      </a:solidFill>
                    </a:rPr>
                    <a:t>Planification</a:t>
                  </a:r>
                </a:p>
              </p:txBody>
            </p:sp>
          </p:grpSp>
          <p:grpSp>
            <p:nvGrpSpPr>
              <p:cNvPr id="38" name="Group 9"/>
              <p:cNvGrpSpPr>
                <a:grpSpLocks/>
              </p:cNvGrpSpPr>
              <p:nvPr/>
            </p:nvGrpSpPr>
            <p:grpSpPr bwMode="auto">
              <a:xfrm>
                <a:off x="4371" y="797"/>
                <a:ext cx="1146" cy="546"/>
                <a:chOff x="4231" y="2831"/>
                <a:chExt cx="1276" cy="519"/>
              </a:xfrm>
              <a:grpFill/>
            </p:grpSpPr>
            <p:sp>
              <p:nvSpPr>
                <p:cNvPr id="46" name="AutoShape 10"/>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7"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39" name="Group 12"/>
              <p:cNvGrpSpPr>
                <a:grpSpLocks/>
              </p:cNvGrpSpPr>
              <p:nvPr/>
            </p:nvGrpSpPr>
            <p:grpSpPr bwMode="auto">
              <a:xfrm>
                <a:off x="2979" y="797"/>
                <a:ext cx="1090" cy="554"/>
                <a:chOff x="2610" y="2831"/>
                <a:chExt cx="1228" cy="554"/>
              </a:xfrm>
              <a:grpFill/>
            </p:grpSpPr>
            <p:sp>
              <p:nvSpPr>
                <p:cNvPr id="44" name="AutoShape 13"/>
                <p:cNvSpPr>
                  <a:spLocks noChangeArrowheads="1"/>
                </p:cNvSpPr>
                <p:nvPr/>
              </p:nvSpPr>
              <p:spPr bwMode="auto">
                <a:xfrm>
                  <a:off x="2610" y="2831"/>
                  <a:ext cx="1228"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5"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40" name="AutoShape 15"/>
              <p:cNvSpPr>
                <a:spLocks noChangeArrowheads="1"/>
              </p:cNvSpPr>
              <p:nvPr/>
            </p:nvSpPr>
            <p:spPr bwMode="auto">
              <a:xfrm>
                <a:off x="141" y="797"/>
                <a:ext cx="1126" cy="563"/>
              </a:xfrm>
              <a:prstGeom prst="roundRect">
                <a:avLst>
                  <a:gd name="adj" fmla="val 16667"/>
                </a:avLst>
              </a:prstGeom>
              <a:grpFill/>
              <a:ln w="12700">
                <a:solidFill>
                  <a:schemeClr val="tx1"/>
                </a:solidFill>
                <a:round/>
                <a:headEnd/>
                <a:tailEnd/>
              </a:ln>
            </p:spPr>
            <p:txBody>
              <a:bodyPr wrap="none" lIns="92075" tIns="46038" rIns="92075" bIns="46038" anchor="ctr"/>
              <a:lstStyle/>
              <a:p>
                <a:pPr algn="ctr"/>
                <a:r>
                  <a:rPr lang="fr-CH" sz="1800">
                    <a:solidFill>
                      <a:srgbClr val="5F5F5F"/>
                    </a:solidFill>
                  </a:rPr>
                  <a:t>Avant-projet</a:t>
                </a:r>
              </a:p>
            </p:txBody>
          </p:sp>
          <p:cxnSp>
            <p:nvCxnSpPr>
              <p:cNvPr id="41" name="AutoShape 16"/>
              <p:cNvCxnSpPr>
                <a:cxnSpLocks noChangeShapeType="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2" name="AutoShape 17"/>
              <p:cNvCxnSpPr>
                <a:cxnSpLocks noChangeShapeType="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3" name="AutoShape 18"/>
              <p:cNvCxnSpPr>
                <a:cxnSpLocks noChangeShapeType="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50" name="Line 19"/>
            <p:cNvSpPr>
              <a:spLocks noChangeShapeType="1"/>
            </p:cNvSpPr>
            <p:nvPr/>
          </p:nvSpPr>
          <p:spPr bwMode="auto">
            <a:xfrm flipH="1">
              <a:off x="5022850" y="2168525"/>
              <a:ext cx="566738" cy="423863"/>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51" name="Line 20"/>
            <p:cNvSpPr>
              <a:spLocks noChangeShapeType="1"/>
            </p:cNvSpPr>
            <p:nvPr/>
          </p:nvSpPr>
          <p:spPr bwMode="auto">
            <a:xfrm flipH="1" flipV="1">
              <a:off x="3554413" y="2179638"/>
              <a:ext cx="542925" cy="390525"/>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41829527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Line 2"/>
          <p:cNvSpPr>
            <a:spLocks noChangeShapeType="1"/>
          </p:cNvSpPr>
          <p:nvPr/>
        </p:nvSpPr>
        <p:spPr bwMode="auto">
          <a:xfrm flipH="1">
            <a:off x="1757363" y="39671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pic>
        <p:nvPicPr>
          <p:cNvPr id="124934" name="Image 3" descr="Capture d’écran 2015-09-07 à 12.02.48.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911" y="2935259"/>
            <a:ext cx="5790985" cy="2952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US"/>
              <a:t>A vous de jouer !</a:t>
            </a:r>
          </a:p>
        </p:txBody>
      </p:sp>
      <p:sp>
        <p:nvSpPr>
          <p:cNvPr id="6" name="Espace réservé du contenu 2">
            <a:extLst>
              <a:ext uri="{FF2B5EF4-FFF2-40B4-BE49-F238E27FC236}">
                <a16:creationId xmlns:a16="http://schemas.microsoft.com/office/drawing/2014/main" id="{90A9D5D9-E170-C749-BCFA-129737260724}"/>
              </a:ext>
            </a:extLst>
          </p:cNvPr>
          <p:cNvSpPr>
            <a:spLocks noGrp="1"/>
          </p:cNvSpPr>
          <p:nvPr>
            <p:ph idx="1"/>
          </p:nvPr>
        </p:nvSpPr>
        <p:spPr>
          <a:xfrm>
            <a:off x="433911" y="1086211"/>
            <a:ext cx="7741722" cy="3101476"/>
          </a:xfrm>
        </p:spPr>
        <p:txBody>
          <a:bodyPr/>
          <a:lstStyle/>
          <a:p>
            <a:r>
              <a:rPr lang="fr-FR" dirty="0">
                <a:solidFill>
                  <a:schemeClr val="tx2"/>
                </a:solidFill>
              </a:rPr>
              <a:t>Onglet "Accueil" </a:t>
            </a:r>
          </a:p>
          <a:p>
            <a:pPr lvl="1"/>
            <a:r>
              <a:rPr lang="fr-FR" dirty="0">
                <a:solidFill>
                  <a:schemeClr val="tx2"/>
                </a:solidFill>
              </a:rPr>
              <a:t>manuel planification</a:t>
            </a:r>
          </a:p>
          <a:p>
            <a:endParaRPr lang="en-AU" dirty="0"/>
          </a:p>
        </p:txBody>
      </p:sp>
    </p:spTree>
    <p:extLst>
      <p:ext uri="{BB962C8B-B14F-4D97-AF65-F5344CB8AC3E}">
        <p14:creationId xmlns:p14="http://schemas.microsoft.com/office/powerpoint/2010/main" val="740364514"/>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Line 2"/>
          <p:cNvSpPr>
            <a:spLocks noChangeShapeType="1"/>
          </p:cNvSpPr>
          <p:nvPr/>
        </p:nvSpPr>
        <p:spPr bwMode="auto">
          <a:xfrm flipH="1">
            <a:off x="17573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sp>
        <p:nvSpPr>
          <p:cNvPr id="195588" name="Rectangle 5"/>
          <p:cNvSpPr>
            <a:spLocks noChangeArrowheads="1"/>
          </p:cNvSpPr>
          <p:nvPr/>
        </p:nvSpPr>
        <p:spPr bwMode="auto">
          <a:xfrm>
            <a:off x="2282825" y="1722438"/>
            <a:ext cx="4040188"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CH" sz="1400" i="1">
                <a:solidFill>
                  <a:srgbClr val="5F5F5F"/>
                </a:solidFill>
                <a:latin typeface="Arial" charset="0"/>
              </a:rPr>
              <a:t>« Le chemin est long du projet à la chose. »</a:t>
            </a:r>
          </a:p>
          <a:p>
            <a:pPr marL="6350" indent="-6350">
              <a:lnSpc>
                <a:spcPct val="90000"/>
              </a:lnSpc>
              <a:spcBef>
                <a:spcPct val="20000"/>
              </a:spcBef>
              <a:buClr>
                <a:schemeClr val="tx1"/>
              </a:buClr>
            </a:pPr>
            <a:r>
              <a:rPr lang="fr-FR" sz="1400" i="1">
                <a:solidFill>
                  <a:srgbClr val="5F5F5F"/>
                </a:solidFill>
                <a:latin typeface="Arial" charset="0"/>
              </a:rPr>
              <a:t>   Molière [1622-1673]</a:t>
            </a:r>
          </a:p>
          <a:p>
            <a:pPr marL="6350" indent="-6350">
              <a:lnSpc>
                <a:spcPct val="90000"/>
              </a:lnSpc>
              <a:spcBef>
                <a:spcPct val="20000"/>
              </a:spcBef>
              <a:buClr>
                <a:schemeClr val="tx1"/>
              </a:buClr>
              <a:buFontTx/>
              <a:buChar char="•"/>
            </a:pPr>
            <a:endParaRPr lang="fr-FR" sz="1400" i="1">
              <a:solidFill>
                <a:srgbClr val="5F5F5F"/>
              </a:solidFill>
              <a:latin typeface="Arial" charset="0"/>
            </a:endParaRPr>
          </a:p>
        </p:txBody>
      </p:sp>
      <p:sp>
        <p:nvSpPr>
          <p:cNvPr id="195590" name="Rectangle 10"/>
          <p:cNvSpPr>
            <a:spLocks noChangeArrowheads="1"/>
          </p:cNvSpPr>
          <p:nvPr/>
        </p:nvSpPr>
        <p:spPr bwMode="auto">
          <a:xfrm>
            <a:off x="2254250" y="2706688"/>
            <a:ext cx="3732213" cy="3646487"/>
          </a:xfrm>
          <a:prstGeom prst="rect">
            <a:avLst/>
          </a:prstGeom>
          <a:solidFill>
            <a:schemeClr val="bg1"/>
          </a:solidFill>
          <a:ln w="9525">
            <a:solidFill>
              <a:schemeClr val="tx1"/>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pic>
        <p:nvPicPr>
          <p:cNvPr id="195591"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3500" y="2947988"/>
            <a:ext cx="3008313" cy="260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15048" name="Rectangle 12"/>
          <p:cNvSpPr>
            <a:spLocks noChangeArrowheads="1"/>
          </p:cNvSpPr>
          <p:nvPr/>
        </p:nvSpPr>
        <p:spPr bwMode="auto">
          <a:xfrm>
            <a:off x="2254250" y="2706688"/>
            <a:ext cx="3732213" cy="3646487"/>
          </a:xfrm>
          <a:prstGeom prst="rect">
            <a:avLst/>
          </a:prstGeom>
          <a:solidFill>
            <a:schemeClr val="bg1"/>
          </a:solidFill>
          <a:ln w="9525">
            <a:solidFill>
              <a:schemeClr val="bg2">
                <a:lumMod val="50000"/>
              </a:schemeClr>
            </a:solidFill>
            <a:miter lim="800000"/>
            <a:headEnd/>
            <a:tailEnd/>
          </a:ln>
        </p:spPr>
        <p:txBody>
          <a:bodyPr wrap="none" lIns="92075" tIns="46038" rIns="92075" bIns="46038" anchor="ctr"/>
          <a:lstStyle/>
          <a:p>
            <a:pPr>
              <a:spcBef>
                <a:spcPct val="20000"/>
              </a:spcBef>
              <a:buClr>
                <a:srgbClr val="FF5050"/>
              </a:buClr>
              <a:buFontTx/>
              <a:buChar char="•"/>
              <a:defRPr/>
            </a:pPr>
            <a:endParaRPr lang="fr-FR"/>
          </a:p>
        </p:txBody>
      </p:sp>
      <p:pic>
        <p:nvPicPr>
          <p:cNvPr id="195593"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3500" y="2947988"/>
            <a:ext cx="3008313" cy="260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95594" name="Text Box 14"/>
          <p:cNvSpPr txBox="1">
            <a:spLocks noChangeArrowheads="1"/>
          </p:cNvSpPr>
          <p:nvPr/>
        </p:nvSpPr>
        <p:spPr bwMode="auto">
          <a:xfrm>
            <a:off x="2668588" y="5572125"/>
            <a:ext cx="29702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CH" sz="1200">
                <a:solidFill>
                  <a:schemeClr val="tx1">
                    <a:lumMod val="65000"/>
                    <a:lumOff val="35000"/>
                  </a:schemeClr>
                </a:solidFill>
                <a:latin typeface="Arial" charset="0"/>
              </a:rPr>
              <a:t>« Nous avons développé ces écrans spéciaux lorsque nous avons découvert le risque de dépassement des délais »</a:t>
            </a:r>
            <a:endParaRPr lang="fr-FR" sz="1200">
              <a:solidFill>
                <a:schemeClr val="tx1">
                  <a:lumMod val="65000"/>
                  <a:lumOff val="35000"/>
                </a:schemeClr>
              </a:solidFill>
              <a:latin typeface="Arial" charset="0"/>
            </a:endParaRPr>
          </a:p>
        </p:txBody>
      </p:sp>
      <p:sp>
        <p:nvSpPr>
          <p:cNvPr id="4" name="Titre 3"/>
          <p:cNvSpPr>
            <a:spLocks noGrp="1"/>
          </p:cNvSpPr>
          <p:nvPr>
            <p:ph type="title"/>
          </p:nvPr>
        </p:nvSpPr>
        <p:spPr/>
        <p:txBody>
          <a:bodyPr/>
          <a:lstStyle/>
          <a:p>
            <a:r>
              <a:rPr lang="en-US" err="1"/>
              <a:t>Réalisation</a:t>
            </a:r>
            <a:r>
              <a:rPr lang="en-US"/>
              <a:t> et ma</a:t>
            </a:r>
            <a:r>
              <a:rPr lang="fr-CH" err="1"/>
              <a:t>îtrise</a:t>
            </a:r>
            <a:endParaRPr lang="en-US"/>
          </a:p>
        </p:txBody>
      </p:sp>
      <p:sp>
        <p:nvSpPr>
          <p:cNvPr id="5" name="Espace réservé du texte 4"/>
          <p:cNvSpPr>
            <a:spLocks noGrp="1"/>
          </p:cNvSpPr>
          <p:nvPr>
            <p:ph type="body" sz="quarter" idx="10"/>
          </p:nvPr>
        </p:nvSpPr>
        <p:spPr/>
        <p:txBody>
          <a:bodyPr/>
          <a:lstStyle/>
          <a:p>
            <a:r>
              <a:rPr lang="en-US"/>
              <a:t>4</a:t>
            </a:r>
          </a:p>
        </p:txBody>
      </p:sp>
    </p:spTree>
    <p:extLst>
      <p:ext uri="{BB962C8B-B14F-4D97-AF65-F5344CB8AC3E}">
        <p14:creationId xmlns:p14="http://schemas.microsoft.com/office/powerpoint/2010/main" val="917017351"/>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ChangeArrowheads="1"/>
          </p:cNvSpPr>
          <p:nvPr/>
        </p:nvSpPr>
        <p:spPr bwMode="auto">
          <a:xfrm>
            <a:off x="317500" y="4381500"/>
            <a:ext cx="8299450" cy="140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buFontTx/>
              <a:buChar char="•"/>
            </a:pPr>
            <a:endParaRPr lang="fr-FR" sz="2200">
              <a:latin typeface="Arial" charset="0"/>
            </a:endParaRPr>
          </a:p>
        </p:txBody>
      </p:sp>
      <p:graphicFrame>
        <p:nvGraphicFramePr>
          <p:cNvPr id="1250308" name="Group 4"/>
          <p:cNvGraphicFramePr>
            <a:graphicFrameLocks noGrp="1"/>
          </p:cNvGraphicFramePr>
          <p:nvPr>
            <p:extLst>
              <p:ext uri="{D42A27DB-BD31-4B8C-83A1-F6EECF244321}">
                <p14:modId xmlns:p14="http://schemas.microsoft.com/office/powerpoint/2010/main" val="1585991556"/>
              </p:ext>
            </p:extLst>
          </p:nvPr>
        </p:nvGraphicFramePr>
        <p:xfrm>
          <a:off x="317500" y="1610435"/>
          <a:ext cx="8569325" cy="2809496"/>
        </p:xfrm>
        <a:graphic>
          <a:graphicData uri="http://schemas.openxmlformats.org/drawingml/2006/table">
            <a:tbl>
              <a:tblPr/>
              <a:tblGrid>
                <a:gridCol w="991335">
                  <a:extLst>
                    <a:ext uri="{9D8B030D-6E8A-4147-A177-3AD203B41FA5}">
                      <a16:colId xmlns:a16="http://schemas.microsoft.com/office/drawing/2014/main" val="20000"/>
                    </a:ext>
                  </a:extLst>
                </a:gridCol>
                <a:gridCol w="1359908">
                  <a:extLst>
                    <a:ext uri="{9D8B030D-6E8A-4147-A177-3AD203B41FA5}">
                      <a16:colId xmlns:a16="http://schemas.microsoft.com/office/drawing/2014/main" val="20001"/>
                    </a:ext>
                  </a:extLst>
                </a:gridCol>
                <a:gridCol w="1494946">
                  <a:extLst>
                    <a:ext uri="{9D8B030D-6E8A-4147-A177-3AD203B41FA5}">
                      <a16:colId xmlns:a16="http://schemas.microsoft.com/office/drawing/2014/main" val="20002"/>
                    </a:ext>
                  </a:extLst>
                </a:gridCol>
                <a:gridCol w="1455228">
                  <a:extLst>
                    <a:ext uri="{9D8B030D-6E8A-4147-A177-3AD203B41FA5}">
                      <a16:colId xmlns:a16="http://schemas.microsoft.com/office/drawing/2014/main" val="20003"/>
                    </a:ext>
                  </a:extLst>
                </a:gridCol>
                <a:gridCol w="1329722">
                  <a:extLst>
                    <a:ext uri="{9D8B030D-6E8A-4147-A177-3AD203B41FA5}">
                      <a16:colId xmlns:a16="http://schemas.microsoft.com/office/drawing/2014/main" val="20004"/>
                    </a:ext>
                  </a:extLst>
                </a:gridCol>
                <a:gridCol w="1938186">
                  <a:extLst>
                    <a:ext uri="{9D8B030D-6E8A-4147-A177-3AD203B41FA5}">
                      <a16:colId xmlns:a16="http://schemas.microsoft.com/office/drawing/2014/main" val="20005"/>
                    </a:ext>
                  </a:extLst>
                </a:gridCol>
              </a:tblGrid>
              <a:tr h="614881">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Activités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CH"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Début prévu [début mois]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Durée prévue</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[mois]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Budgété</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[KF]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Coût réel</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[KF]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 réalisé</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44873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55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2200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92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800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50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718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Pas commencé</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718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E</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3</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Pas commencé</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itre 1"/>
          <p:cNvSpPr>
            <a:spLocks noGrp="1"/>
          </p:cNvSpPr>
          <p:nvPr>
            <p:ph type="title"/>
          </p:nvPr>
        </p:nvSpPr>
        <p:spPr/>
        <p:txBody>
          <a:bodyPr/>
          <a:lstStyle/>
          <a:p>
            <a:r>
              <a:rPr lang="en-US" dirty="0"/>
              <a:t>Situation </a:t>
            </a:r>
            <a:r>
              <a:rPr lang="en-US" dirty="0" err="1"/>
              <a:t>en</a:t>
            </a:r>
            <a:r>
              <a:rPr lang="en-US" dirty="0"/>
              <a:t> fin de </a:t>
            </a:r>
            <a:r>
              <a:rPr lang="en-US" dirty="0" err="1"/>
              <a:t>mois</a:t>
            </a:r>
            <a:r>
              <a:rPr lang="en-US" dirty="0"/>
              <a:t> 2</a:t>
            </a:r>
          </a:p>
        </p:txBody>
      </p:sp>
    </p:spTree>
    <p:extLst>
      <p:ext uri="{BB962C8B-B14F-4D97-AF65-F5344CB8AC3E}">
        <p14:creationId xmlns:p14="http://schemas.microsoft.com/office/powerpoint/2010/main" val="18878265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Triangle O-C-D (Objectif-Coûts-Délais)</a:t>
            </a:r>
            <a:endParaRPr lang="en-US">
              <a:latin typeface="Arial" charset="0"/>
              <a:ea typeface="ＭＳ Ｐゴシック" charset="0"/>
              <a:cs typeface="ＭＳ Ｐゴシック" charset="0"/>
            </a:endParaRPr>
          </a:p>
        </p:txBody>
      </p:sp>
      <p:grpSp>
        <p:nvGrpSpPr>
          <p:cNvPr id="27650" name="Group 4"/>
          <p:cNvGrpSpPr>
            <a:grpSpLocks/>
          </p:cNvGrpSpPr>
          <p:nvPr/>
        </p:nvGrpSpPr>
        <p:grpSpPr bwMode="auto">
          <a:xfrm>
            <a:off x="1838325" y="1506538"/>
            <a:ext cx="5150977" cy="4470272"/>
            <a:chOff x="2594" y="1658"/>
            <a:chExt cx="2595" cy="2110"/>
          </a:xfrm>
        </p:grpSpPr>
        <p:sp>
          <p:nvSpPr>
            <p:cNvPr id="27651" name="AutoShape 5"/>
            <p:cNvSpPr>
              <a:spLocks noChangeArrowheads="1"/>
            </p:cNvSpPr>
            <p:nvPr/>
          </p:nvSpPr>
          <p:spPr bwMode="auto">
            <a:xfrm>
              <a:off x="2935" y="2032"/>
              <a:ext cx="1857" cy="1426"/>
            </a:xfrm>
            <a:prstGeom prst="triangle">
              <a:avLst>
                <a:gd name="adj" fmla="val 49991"/>
              </a:avLst>
            </a:prstGeom>
            <a:noFill/>
            <a:ln w="12700">
              <a:solidFill>
                <a:schemeClr val="tx1">
                  <a:lumMod val="50000"/>
                  <a:lumOff val="50000"/>
                </a:schemeClr>
              </a:solidFill>
              <a:miter lim="800000"/>
              <a:headEnd/>
              <a:tailEnd/>
            </a:ln>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27652" name="Rectangle 6"/>
            <p:cNvSpPr>
              <a:spLocks noChangeArrowheads="1"/>
            </p:cNvSpPr>
            <p:nvPr/>
          </p:nvSpPr>
          <p:spPr bwMode="auto">
            <a:xfrm>
              <a:off x="3581" y="2767"/>
              <a:ext cx="599"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fr-CH" sz="2200">
                  <a:solidFill>
                    <a:schemeClr val="tx1">
                      <a:lumMod val="65000"/>
                      <a:lumOff val="35000"/>
                    </a:schemeClr>
                  </a:solidFill>
                </a:rPr>
                <a:t>PROJET</a:t>
              </a:r>
            </a:p>
          </p:txBody>
        </p:sp>
        <p:sp>
          <p:nvSpPr>
            <p:cNvPr id="27653" name="Rectangle 7"/>
            <p:cNvSpPr>
              <a:spLocks noChangeArrowheads="1"/>
            </p:cNvSpPr>
            <p:nvPr/>
          </p:nvSpPr>
          <p:spPr bwMode="auto">
            <a:xfrm>
              <a:off x="3561" y="1658"/>
              <a:ext cx="615"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fr-CH" sz="2200">
                  <a:solidFill>
                    <a:schemeClr val="tx1">
                      <a:lumMod val="65000"/>
                      <a:lumOff val="35000"/>
                    </a:schemeClr>
                  </a:solidFill>
                </a:rPr>
                <a:t>Objectifs</a:t>
              </a:r>
            </a:p>
          </p:txBody>
        </p:sp>
        <p:sp>
          <p:nvSpPr>
            <p:cNvPr id="27654" name="Rectangle 8"/>
            <p:cNvSpPr>
              <a:spLocks noChangeArrowheads="1"/>
            </p:cNvSpPr>
            <p:nvPr/>
          </p:nvSpPr>
          <p:spPr bwMode="auto">
            <a:xfrm>
              <a:off x="2594" y="3564"/>
              <a:ext cx="425"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fr-CH" sz="2200">
                  <a:solidFill>
                    <a:schemeClr val="tx1">
                      <a:lumMod val="65000"/>
                      <a:lumOff val="35000"/>
                    </a:schemeClr>
                  </a:solidFill>
                </a:rPr>
                <a:t>Coûts</a:t>
              </a:r>
            </a:p>
          </p:txBody>
        </p:sp>
        <p:sp>
          <p:nvSpPr>
            <p:cNvPr id="27655" name="Rectangle 9"/>
            <p:cNvSpPr>
              <a:spLocks noChangeArrowheads="1"/>
            </p:cNvSpPr>
            <p:nvPr/>
          </p:nvSpPr>
          <p:spPr bwMode="auto">
            <a:xfrm>
              <a:off x="4733" y="3564"/>
              <a:ext cx="456"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fr-CH" sz="2200">
                  <a:solidFill>
                    <a:schemeClr val="tx1">
                      <a:lumMod val="65000"/>
                      <a:lumOff val="35000"/>
                    </a:schemeClr>
                  </a:solidFill>
                </a:rPr>
                <a:t>Délais</a:t>
              </a:r>
            </a:p>
          </p:txBody>
        </p:sp>
      </p:grpSp>
    </p:spTree>
    <p:extLst>
      <p:ext uri="{BB962C8B-B14F-4D97-AF65-F5344CB8AC3E}">
        <p14:creationId xmlns:p14="http://schemas.microsoft.com/office/powerpoint/2010/main" val="1185086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Le problème</a:t>
            </a:r>
          </a:p>
        </p:txBody>
      </p:sp>
      <p:graphicFrame>
        <p:nvGraphicFramePr>
          <p:cNvPr id="199682" name="Object 2"/>
          <p:cNvGraphicFramePr>
            <a:graphicFrameLocks noChangeAspect="1"/>
          </p:cNvGraphicFramePr>
          <p:nvPr/>
        </p:nvGraphicFramePr>
        <p:xfrm>
          <a:off x="533400" y="2725738"/>
          <a:ext cx="800100" cy="2141537"/>
        </p:xfrm>
        <a:graphic>
          <a:graphicData uri="http://schemas.openxmlformats.org/presentationml/2006/ole">
            <mc:AlternateContent xmlns:mc="http://schemas.openxmlformats.org/markup-compatibility/2006">
              <mc:Choice xmlns:v="urn:schemas-microsoft-com:vml" Requires="v">
                <p:oleObj name="Clip" r:id="rId3" imgW="1296504" imgH="3933687" progId="MS_ClipArt_Gallery.2">
                  <p:embed/>
                </p:oleObj>
              </mc:Choice>
              <mc:Fallback>
                <p:oleObj name="Clip" r:id="rId3" imgW="1296504" imgH="3933687" progId="MS_ClipArt_Gallery.2">
                  <p:embed/>
                  <p:pic>
                    <p:nvPicPr>
                      <p:cNvPr id="1996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25738"/>
                        <a:ext cx="800100" cy="2141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9683" name="AutoShape 5"/>
          <p:cNvSpPr>
            <a:spLocks noChangeArrowheads="1"/>
          </p:cNvSpPr>
          <p:nvPr/>
        </p:nvSpPr>
        <p:spPr bwMode="auto">
          <a:xfrm>
            <a:off x="1143000" y="1662113"/>
            <a:ext cx="3448050" cy="1066800"/>
          </a:xfrm>
          <a:prstGeom prst="cloudCallout">
            <a:avLst>
              <a:gd name="adj1" fmla="val -51519"/>
              <a:gd name="adj2" fmla="val 46727"/>
            </a:avLst>
          </a:prstGeom>
          <a:noFill/>
          <a:ln w="12700">
            <a:solidFill>
              <a:schemeClr val="tx1"/>
            </a:solidFill>
            <a:round/>
            <a:headEnd/>
            <a:tailEnd/>
          </a:ln>
        </p:spPr>
        <p:txBody>
          <a:bodyPr wrap="none" anchor="ctr"/>
          <a:lstStyle/>
          <a:p>
            <a:pPr algn="ctr"/>
            <a:r>
              <a:rPr lang="fr-FR" sz="2200">
                <a:solidFill>
                  <a:schemeClr val="tx1">
                    <a:lumMod val="65000"/>
                    <a:lumOff val="35000"/>
                  </a:schemeClr>
                </a:solidFill>
              </a:rPr>
              <a:t>Planification</a:t>
            </a:r>
            <a:br>
              <a:rPr lang="fr-FR" sz="2200">
                <a:solidFill>
                  <a:schemeClr val="tx1">
                    <a:lumMod val="65000"/>
                    <a:lumOff val="35000"/>
                  </a:schemeClr>
                </a:solidFill>
              </a:rPr>
            </a:br>
            <a:r>
              <a:rPr lang="fr-FR" sz="1800">
                <a:solidFill>
                  <a:schemeClr val="tx1">
                    <a:lumMod val="65000"/>
                    <a:lumOff val="35000"/>
                  </a:schemeClr>
                </a:solidFill>
              </a:rPr>
              <a:t>(image de la réalité future)</a:t>
            </a:r>
            <a:endParaRPr lang="fr-FR" sz="2200">
              <a:solidFill>
                <a:schemeClr val="tx1">
                  <a:lumMod val="65000"/>
                  <a:lumOff val="35000"/>
                </a:schemeClr>
              </a:solidFill>
            </a:endParaRPr>
          </a:p>
        </p:txBody>
      </p:sp>
      <p:sp>
        <p:nvSpPr>
          <p:cNvPr id="199684" name="AutoShape 6"/>
          <p:cNvSpPr>
            <a:spLocks noChangeArrowheads="1"/>
          </p:cNvSpPr>
          <p:nvPr/>
        </p:nvSpPr>
        <p:spPr bwMode="auto">
          <a:xfrm>
            <a:off x="4724400" y="2671763"/>
            <a:ext cx="4191000" cy="1771650"/>
          </a:xfrm>
          <a:prstGeom prst="irregularSeal2">
            <a:avLst/>
          </a:prstGeom>
          <a:noFill/>
          <a:ln w="12700">
            <a:solidFill>
              <a:schemeClr val="tx1"/>
            </a:solidFill>
            <a:miter lim="800000"/>
            <a:headEnd/>
            <a:tailEnd/>
          </a:ln>
        </p:spPr>
        <p:txBody>
          <a:bodyPr wrap="none" anchor="ctr"/>
          <a:lstStyle/>
          <a:p>
            <a:pPr algn="ctr"/>
            <a:r>
              <a:rPr lang="fr-FR" sz="2200">
                <a:solidFill>
                  <a:schemeClr val="tx1">
                    <a:lumMod val="65000"/>
                    <a:lumOff val="35000"/>
                  </a:schemeClr>
                </a:solidFill>
              </a:rPr>
              <a:t>Réalité de la </a:t>
            </a:r>
            <a:br>
              <a:rPr lang="fr-FR" sz="2200">
                <a:solidFill>
                  <a:schemeClr val="tx1">
                    <a:lumMod val="65000"/>
                    <a:lumOff val="35000"/>
                  </a:schemeClr>
                </a:solidFill>
              </a:rPr>
            </a:br>
            <a:r>
              <a:rPr lang="fr-FR" sz="2200">
                <a:solidFill>
                  <a:schemeClr val="tx1">
                    <a:lumMod val="65000"/>
                    <a:lumOff val="35000"/>
                  </a:schemeClr>
                </a:solidFill>
              </a:rPr>
              <a:t>réalisation</a:t>
            </a:r>
          </a:p>
        </p:txBody>
      </p:sp>
      <p:sp>
        <p:nvSpPr>
          <p:cNvPr id="199685" name="AutoShape 7"/>
          <p:cNvSpPr>
            <a:spLocks noChangeArrowheads="1"/>
          </p:cNvSpPr>
          <p:nvPr/>
        </p:nvSpPr>
        <p:spPr bwMode="auto">
          <a:xfrm>
            <a:off x="2952750" y="3433763"/>
            <a:ext cx="1485900" cy="628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solidFill>
              <a:schemeClr val="tx1"/>
            </a:solidFill>
            <a:miter lim="800000"/>
            <a:headEnd/>
            <a:tailEnd/>
          </a:ln>
        </p:spPr>
        <p:txBody>
          <a:bodyPr wrap="none" anchor="ctr"/>
          <a:lstStyle/>
          <a:p>
            <a:endParaRPr lang="fr-FR">
              <a:solidFill>
                <a:schemeClr val="tx1">
                  <a:lumMod val="65000"/>
                  <a:lumOff val="35000"/>
                </a:schemeClr>
              </a:solidFill>
            </a:endParaRPr>
          </a:p>
        </p:txBody>
      </p:sp>
    </p:spTree>
    <p:extLst>
      <p:ext uri="{BB962C8B-B14F-4D97-AF65-F5344CB8AC3E}">
        <p14:creationId xmlns:p14="http://schemas.microsoft.com/office/powerpoint/2010/main" val="1656635917"/>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Définitions</a:t>
            </a:r>
            <a:endParaRPr lang="fr-FR">
              <a:latin typeface="Arial" charset="0"/>
              <a:ea typeface="ＭＳ Ｐゴシック" charset="0"/>
              <a:cs typeface="ＭＳ Ｐゴシック" charset="0"/>
            </a:endParaRPr>
          </a:p>
        </p:txBody>
      </p:sp>
      <p:sp>
        <p:nvSpPr>
          <p:cNvPr id="201730" name="Rectangle 3"/>
          <p:cNvSpPr>
            <a:spLocks noGrp="1" noChangeArrowheads="1"/>
          </p:cNvSpPr>
          <p:nvPr>
            <p:ph type="body" idx="1"/>
          </p:nvPr>
        </p:nvSpPr>
        <p:spPr>
          <a:xfrm>
            <a:off x="419100" y="1443038"/>
            <a:ext cx="8299450" cy="4144962"/>
          </a:xfrm>
        </p:spPr>
        <p:txBody>
          <a:bodyPr/>
          <a:lstStyle/>
          <a:p>
            <a:r>
              <a:rPr lang="fr-CH">
                <a:latin typeface="Arial" charset="0"/>
                <a:ea typeface="ＭＳ Ｐゴシック" charset="0"/>
                <a:cs typeface="ＭＳ Ｐゴシック" charset="0"/>
              </a:rPr>
              <a:t>Suivi : « où en est le projet? »</a:t>
            </a:r>
          </a:p>
          <a:p>
            <a:pPr lvl="1"/>
            <a:r>
              <a:rPr lang="fr-CH" b="1">
                <a:latin typeface="Arial" charset="0"/>
                <a:ea typeface="ＭＳ Ｐゴシック" charset="0"/>
              </a:rPr>
              <a:t>niveau d</a:t>
            </a:r>
            <a:r>
              <a:rPr lang="ja-JP" altLang="fr-CH" b="1">
                <a:latin typeface="Arial" charset="0"/>
                <a:ea typeface="ＭＳ Ｐゴシック" charset="0"/>
              </a:rPr>
              <a:t>’</a:t>
            </a:r>
            <a:r>
              <a:rPr lang="fr-CH" altLang="ja-JP" b="1">
                <a:latin typeface="Arial" charset="0"/>
                <a:ea typeface="ＭＳ Ｐゴシック" charset="0"/>
              </a:rPr>
              <a:t>aide à la décision</a:t>
            </a:r>
            <a:endParaRPr lang="fr-CH" altLang="ja-JP">
              <a:latin typeface="Arial" charset="0"/>
              <a:ea typeface="ＭＳ Ｐゴシック" charset="0"/>
            </a:endParaRPr>
          </a:p>
          <a:p>
            <a:pPr lvl="1"/>
            <a:r>
              <a:rPr lang="fr-CH">
                <a:latin typeface="Arial" charset="0"/>
                <a:ea typeface="ＭＳ Ｐゴシック" charset="0"/>
              </a:rPr>
              <a:t>collecter les données</a:t>
            </a:r>
          </a:p>
          <a:p>
            <a:pPr lvl="1">
              <a:buFont typeface="Arial" charset="0"/>
              <a:buNone/>
            </a:pPr>
            <a:endParaRPr lang="fr-CH">
              <a:latin typeface="Arial" charset="0"/>
              <a:ea typeface="ＭＳ Ｐゴシック" charset="0"/>
            </a:endParaRPr>
          </a:p>
          <a:p>
            <a:r>
              <a:rPr lang="fr-CH">
                <a:latin typeface="Arial" charset="0"/>
                <a:ea typeface="ＭＳ Ｐゴシック" charset="0"/>
                <a:cs typeface="ＭＳ Ｐゴシック" charset="0"/>
              </a:rPr>
              <a:t>Contrôle: « comment corriger? »</a:t>
            </a:r>
          </a:p>
          <a:p>
            <a:pPr lvl="1"/>
            <a:r>
              <a:rPr lang="fr-CH" b="1">
                <a:latin typeface="Arial" charset="0"/>
                <a:ea typeface="ＭＳ Ｐゴシック" charset="0"/>
              </a:rPr>
              <a:t>niveau de décision</a:t>
            </a:r>
          </a:p>
          <a:p>
            <a:pPr lvl="1"/>
            <a:r>
              <a:rPr lang="fr-CH">
                <a:latin typeface="Arial" charset="0"/>
                <a:ea typeface="ＭＳ Ｐゴシック" charset="0"/>
              </a:rPr>
              <a:t>basé sur le suivi</a:t>
            </a:r>
          </a:p>
          <a:p>
            <a:pPr lvl="1"/>
            <a:r>
              <a:rPr lang="fr-CH">
                <a:latin typeface="Arial" charset="0"/>
                <a:ea typeface="ＭＳ Ｐゴシック" charset="0"/>
              </a:rPr>
              <a:t>analyse des données</a:t>
            </a:r>
          </a:p>
          <a:p>
            <a:pPr lvl="1"/>
            <a:r>
              <a:rPr lang="fr-CH">
                <a:latin typeface="Arial" charset="0"/>
                <a:ea typeface="ＭＳ Ｐゴシック" charset="0"/>
              </a:rPr>
              <a:t>identification des problèmes</a:t>
            </a:r>
          </a:p>
          <a:p>
            <a:pPr lvl="1"/>
            <a:r>
              <a:rPr lang="fr-CH">
                <a:latin typeface="Arial" charset="0"/>
                <a:ea typeface="ＭＳ Ｐゴシック" charset="0"/>
              </a:rPr>
              <a:t>actions correctives</a:t>
            </a:r>
          </a:p>
          <a:p>
            <a:pPr lvl="1"/>
            <a:endParaRPr lang="fr-FR">
              <a:latin typeface="Arial" charset="0"/>
              <a:ea typeface="ＭＳ Ｐゴシック" charset="0"/>
            </a:endParaRPr>
          </a:p>
        </p:txBody>
      </p:sp>
      <p:pic>
        <p:nvPicPr>
          <p:cNvPr id="201731"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67463" y="1490663"/>
            <a:ext cx="2527300" cy="188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rot="16200000">
            <a:off x="8428832" y="2839244"/>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www.sxc.hu</a:t>
            </a:r>
          </a:p>
        </p:txBody>
      </p:sp>
    </p:spTree>
    <p:extLst>
      <p:ext uri="{BB962C8B-B14F-4D97-AF65-F5344CB8AC3E}">
        <p14:creationId xmlns:p14="http://schemas.microsoft.com/office/powerpoint/2010/main" val="508971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noFill/>
        </p:spPr>
        <p:txBody>
          <a:bodyPr/>
          <a:lstStyle/>
          <a:p>
            <a:r>
              <a:rPr lang="fr-CH">
                <a:latin typeface="Arial" charset="0"/>
                <a:ea typeface="ＭＳ Ｐゴシック" charset="0"/>
                <a:cs typeface="ＭＳ Ｐゴシック" charset="0"/>
              </a:rPr>
              <a:t>Suivi et contrôle</a:t>
            </a:r>
            <a:endParaRPr lang="fr-CH" sz="1600">
              <a:latin typeface="Arial" charset="0"/>
              <a:ea typeface="ＭＳ Ｐゴシック" charset="0"/>
              <a:cs typeface="ＭＳ Ｐゴシック" charset="0"/>
            </a:endParaRPr>
          </a:p>
        </p:txBody>
      </p:sp>
      <p:sp>
        <p:nvSpPr>
          <p:cNvPr id="203778" name="Rectangle 3"/>
          <p:cNvSpPr>
            <a:spLocks noChangeArrowheads="1"/>
          </p:cNvSpPr>
          <p:nvPr/>
        </p:nvSpPr>
        <p:spPr bwMode="auto">
          <a:xfrm>
            <a:off x="3400425" y="4194175"/>
            <a:ext cx="23479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203779" name="Oval 4"/>
          <p:cNvSpPr>
            <a:spLocks noChangeArrowheads="1"/>
          </p:cNvSpPr>
          <p:nvPr/>
        </p:nvSpPr>
        <p:spPr bwMode="auto">
          <a:xfrm>
            <a:off x="3400425" y="4081463"/>
            <a:ext cx="2211388" cy="762000"/>
          </a:xfrm>
          <a:prstGeom prst="ellipse">
            <a:avLst/>
          </a:prstGeom>
          <a:noFill/>
          <a:ln w="38100">
            <a:solidFill>
              <a:schemeClr val="tx1"/>
            </a:solidFill>
            <a:round/>
            <a:headEnd/>
            <a:tailEnd/>
          </a:ln>
        </p:spPr>
        <p:txBody>
          <a:bodyPr wrap="none" lIns="92075" tIns="46038" rIns="92075" bIns="46038" anchor="ctr"/>
          <a:lstStyle/>
          <a:p>
            <a:pPr algn="ctr"/>
            <a:r>
              <a:rPr lang="fr-CH" sz="1800">
                <a:solidFill>
                  <a:srgbClr val="5F5F5F"/>
                </a:solidFill>
              </a:rPr>
              <a:t>Maîtrise</a:t>
            </a:r>
          </a:p>
        </p:txBody>
      </p:sp>
      <p:grpSp>
        <p:nvGrpSpPr>
          <p:cNvPr id="203780" name="Group 5"/>
          <p:cNvGrpSpPr>
            <a:grpSpLocks/>
          </p:cNvGrpSpPr>
          <p:nvPr/>
        </p:nvGrpSpPr>
        <p:grpSpPr bwMode="auto">
          <a:xfrm>
            <a:off x="2555875" y="2736850"/>
            <a:ext cx="1758950" cy="879475"/>
            <a:chOff x="941" y="2831"/>
            <a:chExt cx="1252" cy="554"/>
          </a:xfrm>
          <a:noFill/>
        </p:grpSpPr>
        <p:sp>
          <p:nvSpPr>
            <p:cNvPr id="203792" name="AutoShape 6"/>
            <p:cNvSpPr>
              <a:spLocks noChangeArrowheads="1"/>
            </p:cNvSpPr>
            <p:nvPr/>
          </p:nvSpPr>
          <p:spPr bwMode="auto">
            <a:xfrm>
              <a:off x="941" y="2831"/>
              <a:ext cx="1252" cy="554"/>
            </a:xfrm>
            <a:prstGeom prst="roundRect">
              <a:avLst>
                <a:gd name="adj" fmla="val 16667"/>
              </a:avLst>
            </a:prstGeom>
            <a:grpFill/>
            <a:ln w="381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203793" name="AutoShape 7"/>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33797" name="Group 8"/>
          <p:cNvGrpSpPr>
            <a:grpSpLocks/>
          </p:cNvGrpSpPr>
          <p:nvPr/>
        </p:nvGrpSpPr>
        <p:grpSpPr bwMode="auto">
          <a:xfrm>
            <a:off x="7004050" y="2736850"/>
            <a:ext cx="1819275" cy="866775"/>
            <a:chOff x="4231" y="2831"/>
            <a:chExt cx="1276" cy="519"/>
          </a:xfrm>
          <a:noFill/>
        </p:grpSpPr>
        <p:sp>
          <p:nvSpPr>
            <p:cNvPr id="33807" name="AutoShape 9"/>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lvl1pPr>
                <a:spcBef>
                  <a:spcPct val="20000"/>
                </a:spcBef>
                <a:buClr>
                  <a:schemeClr val="tx1"/>
                </a:buClr>
                <a:buChar char="•"/>
                <a:defRPr sz="2200">
                  <a:solidFill>
                    <a:schemeClr val="tx1"/>
                  </a:solidFill>
                  <a:latin typeface="Arial" charset="0"/>
                  <a:ea typeface="ＭＳ Ｐゴシック" charset="-128"/>
                </a:defRPr>
              </a:lvl1pPr>
              <a:lvl2pPr marL="742950" indent="-285750">
                <a:spcBef>
                  <a:spcPct val="20000"/>
                </a:spcBef>
                <a:buClr>
                  <a:srgbClr val="5F5F5F"/>
                </a:buClr>
                <a:buFont typeface="Arial" charset="0"/>
                <a:buChar char="–"/>
                <a:defRPr sz="2000">
                  <a:solidFill>
                    <a:srgbClr val="5F5F5F"/>
                  </a:solidFill>
                  <a:latin typeface="Arial" charset="0"/>
                  <a:ea typeface="ＭＳ Ｐゴシック" charset="-128"/>
                </a:defRPr>
              </a:lvl2pPr>
              <a:lvl3pPr marL="1143000" indent="-228600">
                <a:spcBef>
                  <a:spcPct val="20000"/>
                </a:spcBef>
                <a:buClr>
                  <a:srgbClr val="777777"/>
                </a:buClr>
                <a:buChar char="•"/>
                <a:defRPr>
                  <a:solidFill>
                    <a:srgbClr val="777777"/>
                  </a:solidFill>
                  <a:latin typeface="Arial" charset="0"/>
                  <a:ea typeface="ＭＳ Ｐゴシック" charset="-128"/>
                </a:defRPr>
              </a:lvl3pPr>
              <a:lvl4pPr marL="1600200" indent="-228600">
                <a:spcBef>
                  <a:spcPct val="20000"/>
                </a:spcBef>
                <a:buClr>
                  <a:srgbClr val="777777"/>
                </a:buClr>
                <a:buFont typeface="Arial" charset="0"/>
                <a:buChar char="–"/>
                <a:defRPr sz="1400">
                  <a:solidFill>
                    <a:srgbClr val="777777"/>
                  </a:solidFill>
                  <a:latin typeface="Arial" charset="0"/>
                  <a:ea typeface="ＭＳ Ｐゴシック" charset="-128"/>
                </a:defRPr>
              </a:lvl4pPr>
              <a:lvl5pPr marL="2057400" indent="-228600">
                <a:spcBef>
                  <a:spcPct val="20000"/>
                </a:spcBef>
                <a:buClr>
                  <a:srgbClr val="777777"/>
                </a:buClr>
                <a:buChar char="»"/>
                <a:defRPr sz="1400">
                  <a:solidFill>
                    <a:srgbClr val="777777"/>
                  </a:solidFill>
                  <a:latin typeface="Arial" charset="0"/>
                  <a:ea typeface="ＭＳ Ｐゴシック" charset="-128"/>
                </a:defRPr>
              </a:lvl5pPr>
              <a:lvl6pPr marL="25146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6pPr>
              <a:lvl7pPr marL="29718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7pPr>
              <a:lvl8pPr marL="34290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8pPr>
              <a:lvl9pPr marL="38862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9pPr>
            </a:lstStyle>
            <a:p>
              <a:pPr>
                <a:buClr>
                  <a:srgbClr val="FF5050"/>
                </a:buClr>
                <a:defRPr/>
              </a:pPr>
              <a:endParaRPr lang="fr-FR" altLang="fr-FR" sz="2400">
                <a:latin typeface="Times New Roman" charset="0"/>
                <a:cs typeface="+mn-cs"/>
              </a:endParaRPr>
            </a:p>
          </p:txBody>
        </p:sp>
        <p:sp>
          <p:nvSpPr>
            <p:cNvPr id="33808" name="AutoShape 10"/>
            <p:cNvSpPr>
              <a:spLocks noChangeArrowheads="1"/>
            </p:cNvSpPr>
            <p:nvPr/>
          </p:nvSpPr>
          <p:spPr bwMode="auto">
            <a:xfrm>
              <a:off x="4417" y="2965"/>
              <a:ext cx="966" cy="245"/>
            </a:xfrm>
            <a:prstGeom prst="roundRect">
              <a:avLst>
                <a:gd name="adj" fmla="val 16667"/>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spAutoFit/>
            </a:bodyPr>
            <a:lstStyle>
              <a:lvl1pPr>
                <a:spcBef>
                  <a:spcPct val="20000"/>
                </a:spcBef>
                <a:buClr>
                  <a:schemeClr val="tx1"/>
                </a:buClr>
                <a:buChar char="•"/>
                <a:defRPr sz="2200">
                  <a:solidFill>
                    <a:schemeClr val="tx1"/>
                  </a:solidFill>
                  <a:latin typeface="Arial" charset="0"/>
                  <a:ea typeface="ＭＳ Ｐゴシック" charset="-128"/>
                </a:defRPr>
              </a:lvl1pPr>
              <a:lvl2pPr marL="742950" indent="-285750">
                <a:spcBef>
                  <a:spcPct val="20000"/>
                </a:spcBef>
                <a:buClr>
                  <a:srgbClr val="5F5F5F"/>
                </a:buClr>
                <a:buFont typeface="Arial" charset="0"/>
                <a:buChar char="–"/>
                <a:defRPr sz="2000">
                  <a:solidFill>
                    <a:srgbClr val="5F5F5F"/>
                  </a:solidFill>
                  <a:latin typeface="Arial" charset="0"/>
                  <a:ea typeface="ＭＳ Ｐゴシック" charset="-128"/>
                </a:defRPr>
              </a:lvl2pPr>
              <a:lvl3pPr marL="1143000" indent="-228600">
                <a:spcBef>
                  <a:spcPct val="20000"/>
                </a:spcBef>
                <a:buClr>
                  <a:srgbClr val="777777"/>
                </a:buClr>
                <a:buChar char="•"/>
                <a:defRPr>
                  <a:solidFill>
                    <a:srgbClr val="777777"/>
                  </a:solidFill>
                  <a:latin typeface="Arial" charset="0"/>
                  <a:ea typeface="ＭＳ Ｐゴシック" charset="-128"/>
                </a:defRPr>
              </a:lvl3pPr>
              <a:lvl4pPr marL="1600200" indent="-228600">
                <a:spcBef>
                  <a:spcPct val="20000"/>
                </a:spcBef>
                <a:buClr>
                  <a:srgbClr val="777777"/>
                </a:buClr>
                <a:buFont typeface="Arial" charset="0"/>
                <a:buChar char="–"/>
                <a:defRPr sz="1400">
                  <a:solidFill>
                    <a:srgbClr val="777777"/>
                  </a:solidFill>
                  <a:latin typeface="Arial" charset="0"/>
                  <a:ea typeface="ＭＳ Ｐゴシック" charset="-128"/>
                </a:defRPr>
              </a:lvl4pPr>
              <a:lvl5pPr marL="2057400" indent="-228600">
                <a:spcBef>
                  <a:spcPct val="20000"/>
                </a:spcBef>
                <a:buClr>
                  <a:srgbClr val="777777"/>
                </a:buClr>
                <a:buChar char="»"/>
                <a:defRPr sz="1400">
                  <a:solidFill>
                    <a:srgbClr val="777777"/>
                  </a:solidFill>
                  <a:latin typeface="Arial" charset="0"/>
                  <a:ea typeface="ＭＳ Ｐゴシック" charset="-128"/>
                </a:defRPr>
              </a:lvl5pPr>
              <a:lvl6pPr marL="25146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6pPr>
              <a:lvl7pPr marL="29718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7pPr>
              <a:lvl8pPr marL="34290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8pPr>
              <a:lvl9pPr marL="38862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9pPr>
            </a:lstStyle>
            <a:p>
              <a:pPr algn="ctr">
                <a:spcBef>
                  <a:spcPct val="50000"/>
                </a:spcBef>
                <a:buClrTx/>
                <a:buFontTx/>
                <a:buNone/>
                <a:defRPr/>
              </a:pPr>
              <a:r>
                <a:rPr lang="fr-CH" altLang="fr-FR" sz="1800">
                  <a:solidFill>
                    <a:srgbClr val="5F5F5F"/>
                  </a:solidFill>
                  <a:latin typeface="Times New Roman" charset="0"/>
                  <a:cs typeface="+mn-cs"/>
                </a:rPr>
                <a:t>Clôture</a:t>
              </a:r>
            </a:p>
          </p:txBody>
        </p:sp>
      </p:grpSp>
      <p:grpSp>
        <p:nvGrpSpPr>
          <p:cNvPr id="203782" name="Group 11"/>
          <p:cNvGrpSpPr>
            <a:grpSpLocks/>
          </p:cNvGrpSpPr>
          <p:nvPr/>
        </p:nvGrpSpPr>
        <p:grpSpPr bwMode="auto">
          <a:xfrm>
            <a:off x="4794250" y="2736850"/>
            <a:ext cx="1730375" cy="879475"/>
            <a:chOff x="2610" y="2831"/>
            <a:chExt cx="1228" cy="554"/>
          </a:xfrm>
          <a:noFill/>
        </p:grpSpPr>
        <p:sp>
          <p:nvSpPr>
            <p:cNvPr id="203790" name="AutoShape 12"/>
            <p:cNvSpPr>
              <a:spLocks noChangeArrowheads="1"/>
            </p:cNvSpPr>
            <p:nvPr/>
          </p:nvSpPr>
          <p:spPr bwMode="auto">
            <a:xfrm>
              <a:off x="2610" y="2831"/>
              <a:ext cx="1228" cy="554"/>
            </a:xfrm>
            <a:prstGeom prst="roundRect">
              <a:avLst>
                <a:gd name="adj" fmla="val 16667"/>
              </a:avLst>
            </a:prstGeom>
            <a:grpFill/>
            <a:ln w="381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203791" name="AutoShape 13"/>
            <p:cNvSpPr>
              <a:spLocks noChangeArrowheads="1"/>
            </p:cNvSpPr>
            <p:nvPr/>
          </p:nvSpPr>
          <p:spPr bwMode="auto">
            <a:xfrm>
              <a:off x="2699" y="2965"/>
              <a:ext cx="1059" cy="250"/>
            </a:xfrm>
            <a:prstGeom prst="roundRect">
              <a:avLst>
                <a:gd name="adj" fmla="val 16667"/>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203783" name="AutoShape 14"/>
          <p:cNvSpPr>
            <a:spLocks noChangeArrowheads="1"/>
          </p:cNvSpPr>
          <p:nvPr/>
        </p:nvSpPr>
        <p:spPr bwMode="auto">
          <a:xfrm>
            <a:off x="450850" y="1593850"/>
            <a:ext cx="1787525" cy="893763"/>
          </a:xfrm>
          <a:prstGeom prst="roundRect">
            <a:avLst>
              <a:gd name="adj" fmla="val 16667"/>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nchor="ctr"/>
          <a:lstStyle/>
          <a:p>
            <a:pPr algn="ctr"/>
            <a:r>
              <a:rPr lang="fr-CH" sz="1800">
                <a:solidFill>
                  <a:srgbClr val="5F5F5F"/>
                </a:solidFill>
              </a:rPr>
              <a:t>Avant-projet</a:t>
            </a:r>
          </a:p>
        </p:txBody>
      </p:sp>
      <p:cxnSp>
        <p:nvCxnSpPr>
          <p:cNvPr id="203784" name="AutoShape 15"/>
          <p:cNvCxnSpPr>
            <a:cxnSpLocks noChangeShapeType="1"/>
            <a:stCxn id="203792" idx="3"/>
            <a:endCxn id="203790" idx="1"/>
          </p:cNvCxnSpPr>
          <p:nvPr/>
        </p:nvCxnSpPr>
        <p:spPr bwMode="auto">
          <a:xfrm>
            <a:off x="4314825" y="3176588"/>
            <a:ext cx="479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03785" name="AutoShape 16"/>
          <p:cNvCxnSpPr>
            <a:cxnSpLocks noChangeShapeType="1"/>
            <a:stCxn id="203790" idx="3"/>
          </p:cNvCxnSpPr>
          <p:nvPr/>
        </p:nvCxnSpPr>
        <p:spPr bwMode="auto">
          <a:xfrm flipV="1">
            <a:off x="6524625" y="3170238"/>
            <a:ext cx="479425" cy="635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03786" name="AutoShape 17"/>
          <p:cNvCxnSpPr>
            <a:cxnSpLocks noChangeShapeType="1"/>
            <a:stCxn id="203779" idx="7"/>
            <a:endCxn id="203790" idx="2"/>
          </p:cNvCxnSpPr>
          <p:nvPr/>
        </p:nvCxnSpPr>
        <p:spPr bwMode="auto">
          <a:xfrm flipV="1">
            <a:off x="5287963" y="3616325"/>
            <a:ext cx="371475" cy="576263"/>
          </a:xfrm>
          <a:prstGeom prst="straightConnector1">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203787" name="AutoShape 18"/>
          <p:cNvCxnSpPr>
            <a:cxnSpLocks noChangeShapeType="1"/>
            <a:stCxn id="203779" idx="1"/>
            <a:endCxn id="203792" idx="2"/>
          </p:cNvCxnSpPr>
          <p:nvPr/>
        </p:nvCxnSpPr>
        <p:spPr bwMode="auto">
          <a:xfrm flipH="1" flipV="1">
            <a:off x="3435350" y="3616325"/>
            <a:ext cx="288925" cy="57626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3788" name="Line 19"/>
          <p:cNvSpPr>
            <a:spLocks noChangeShapeType="1"/>
          </p:cNvSpPr>
          <p:nvPr/>
        </p:nvSpPr>
        <p:spPr bwMode="auto">
          <a:xfrm>
            <a:off x="1997075" y="2505075"/>
            <a:ext cx="538163" cy="4762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03789" name="ZoneTexte 1"/>
          <p:cNvSpPr txBox="1">
            <a:spLocks noChangeArrowheads="1"/>
          </p:cNvSpPr>
          <p:nvPr/>
        </p:nvSpPr>
        <p:spPr bwMode="auto">
          <a:xfrm>
            <a:off x="3835400" y="5080905"/>
            <a:ext cx="154401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2000">
                <a:solidFill>
                  <a:schemeClr val="tx2"/>
                </a:solidFill>
              </a:rPr>
              <a:t>Feedback sur</a:t>
            </a:r>
          </a:p>
          <a:p>
            <a:r>
              <a:rPr lang="fr-FR" sz="2000">
                <a:solidFill>
                  <a:schemeClr val="tx2"/>
                </a:solidFill>
              </a:rPr>
              <a:t>- </a:t>
            </a:r>
            <a:r>
              <a:rPr lang="fr-FR" sz="2000" err="1">
                <a:solidFill>
                  <a:schemeClr val="tx2"/>
                </a:solidFill>
              </a:rPr>
              <a:t>co</a:t>
            </a:r>
            <a:r>
              <a:rPr lang="fr-CH" sz="2000" err="1">
                <a:solidFill>
                  <a:schemeClr val="tx2"/>
                </a:solidFill>
              </a:rPr>
              <a:t>ûts</a:t>
            </a:r>
            <a:endParaRPr lang="fr-CH" sz="2000">
              <a:solidFill>
                <a:schemeClr val="tx2"/>
              </a:solidFill>
            </a:endParaRPr>
          </a:p>
          <a:p>
            <a:r>
              <a:rPr lang="fr-CH" sz="2000">
                <a:solidFill>
                  <a:schemeClr val="tx2"/>
                </a:solidFill>
              </a:rPr>
              <a:t>- délais</a:t>
            </a:r>
          </a:p>
          <a:p>
            <a:r>
              <a:rPr lang="fr-CH" sz="2000">
                <a:solidFill>
                  <a:schemeClr val="tx2"/>
                </a:solidFill>
              </a:rPr>
              <a:t>- qualité</a:t>
            </a:r>
            <a:endParaRPr lang="fr-FR" sz="2000">
              <a:solidFill>
                <a:schemeClr val="tx2"/>
              </a:solidFill>
            </a:endParaRPr>
          </a:p>
        </p:txBody>
      </p:sp>
    </p:spTree>
    <p:extLst>
      <p:ext uri="{BB962C8B-B14F-4D97-AF65-F5344CB8AC3E}">
        <p14:creationId xmlns:p14="http://schemas.microsoft.com/office/powerpoint/2010/main" val="751513750"/>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3"/>
          <p:cNvSpPr>
            <a:spLocks noGrp="1" noChangeArrowheads="1"/>
          </p:cNvSpPr>
          <p:nvPr>
            <p:ph type="title"/>
          </p:nvPr>
        </p:nvSpPr>
        <p:spPr/>
        <p:txBody>
          <a:bodyPr/>
          <a:lstStyle/>
          <a:p>
            <a:r>
              <a:rPr lang="fr-CH">
                <a:latin typeface="Arial" charset="0"/>
                <a:ea typeface="ＭＳ Ｐゴシック" charset="0"/>
                <a:cs typeface="ＭＳ Ｐゴシック" charset="0"/>
              </a:rPr>
              <a:t>Gantt de Suivi (</a:t>
            </a:r>
            <a:r>
              <a:rPr lang="fr-CH" err="1">
                <a:latin typeface="Arial" charset="0"/>
                <a:ea typeface="ＭＳ Ｐゴシック" charset="0"/>
              </a:rPr>
              <a:t>T</a:t>
            </a:r>
            <a:r>
              <a:rPr lang="fr-CH" err="1">
                <a:latin typeface="Arial" charset="0"/>
                <a:ea typeface="ＭＳ Ｐゴシック" charset="0"/>
                <a:cs typeface="ＭＳ Ｐゴシック" charset="0"/>
              </a:rPr>
              <a:t>racking</a:t>
            </a:r>
            <a:r>
              <a:rPr lang="fr-CH">
                <a:latin typeface="Arial" charset="0"/>
                <a:ea typeface="ＭＳ Ｐゴシック" charset="0"/>
                <a:cs typeface="ＭＳ Ｐゴシック" charset="0"/>
              </a:rPr>
              <a:t> Gantt Chart)</a:t>
            </a:r>
          </a:p>
        </p:txBody>
      </p:sp>
      <p:pic>
        <p:nvPicPr>
          <p:cNvPr id="207874" name="Picture 4" descr="spiderclipboar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838" y="1304925"/>
            <a:ext cx="7510462" cy="472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8114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re 1"/>
          <p:cNvSpPr>
            <a:spLocks noGrp="1"/>
          </p:cNvSpPr>
          <p:nvPr>
            <p:ph type="title"/>
          </p:nvPr>
        </p:nvSpPr>
        <p:spPr/>
        <p:txBody>
          <a:bodyPr/>
          <a:lstStyle/>
          <a:p>
            <a:r>
              <a:rPr lang="fr-FR">
                <a:latin typeface="Arial" charset="0"/>
                <a:ea typeface="ＭＳ Ｐゴシック" charset="0"/>
                <a:cs typeface="ＭＳ Ｐゴシック" charset="0"/>
              </a:rPr>
              <a:t>Planning des jalons (Milestones trendchart)</a:t>
            </a:r>
          </a:p>
        </p:txBody>
      </p:sp>
      <p:grpSp>
        <p:nvGrpSpPr>
          <p:cNvPr id="209922" name="Grouper 1"/>
          <p:cNvGrpSpPr>
            <a:grpSpLocks/>
          </p:cNvGrpSpPr>
          <p:nvPr/>
        </p:nvGrpSpPr>
        <p:grpSpPr bwMode="auto">
          <a:xfrm>
            <a:off x="2330450" y="2011363"/>
            <a:ext cx="5970588" cy="4024312"/>
            <a:chOff x="696569" y="1493294"/>
            <a:chExt cx="6066891" cy="4519377"/>
          </a:xfrm>
        </p:grpSpPr>
        <p:sp>
          <p:nvSpPr>
            <p:cNvPr id="209945" name="Line 8"/>
            <p:cNvSpPr>
              <a:spLocks noChangeShapeType="1"/>
            </p:cNvSpPr>
            <p:nvPr/>
          </p:nvSpPr>
          <p:spPr bwMode="auto">
            <a:xfrm>
              <a:off x="696569" y="1493294"/>
              <a:ext cx="0" cy="4519377"/>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fr-FR"/>
            </a:p>
          </p:txBody>
        </p:sp>
        <p:sp>
          <p:nvSpPr>
            <p:cNvPr id="209946" name="Line 9"/>
            <p:cNvSpPr>
              <a:spLocks noChangeShapeType="1"/>
            </p:cNvSpPr>
            <p:nvPr/>
          </p:nvSpPr>
          <p:spPr bwMode="auto">
            <a:xfrm>
              <a:off x="696569" y="6007723"/>
              <a:ext cx="606689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grpSp>
      <p:sp>
        <p:nvSpPr>
          <p:cNvPr id="209923" name="Text Box 10"/>
          <p:cNvSpPr txBox="1">
            <a:spLocks noChangeArrowheads="1"/>
          </p:cNvSpPr>
          <p:nvPr/>
        </p:nvSpPr>
        <p:spPr bwMode="auto">
          <a:xfrm>
            <a:off x="1398588" y="1504950"/>
            <a:ext cx="20256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AU" sz="2000">
                <a:solidFill>
                  <a:schemeClr val="tx1">
                    <a:lumMod val="65000"/>
                    <a:lumOff val="35000"/>
                  </a:schemeClr>
                </a:solidFill>
              </a:rPr>
              <a:t>Planning</a:t>
            </a:r>
            <a:endParaRPr lang="en-AU" sz="2200">
              <a:solidFill>
                <a:schemeClr val="tx1">
                  <a:lumMod val="65000"/>
                  <a:lumOff val="35000"/>
                </a:schemeClr>
              </a:solidFill>
            </a:endParaRPr>
          </a:p>
        </p:txBody>
      </p:sp>
      <p:sp>
        <p:nvSpPr>
          <p:cNvPr id="209924" name="Text Box 17"/>
          <p:cNvSpPr txBox="1">
            <a:spLocks noChangeArrowheads="1"/>
          </p:cNvSpPr>
          <p:nvPr/>
        </p:nvSpPr>
        <p:spPr bwMode="auto">
          <a:xfrm>
            <a:off x="1117600" y="53086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january</a:t>
            </a:r>
          </a:p>
        </p:txBody>
      </p:sp>
      <p:sp>
        <p:nvSpPr>
          <p:cNvPr id="209926" name="Text Box 19"/>
          <p:cNvSpPr txBox="1">
            <a:spLocks noChangeArrowheads="1"/>
          </p:cNvSpPr>
          <p:nvPr/>
        </p:nvSpPr>
        <p:spPr bwMode="auto">
          <a:xfrm>
            <a:off x="987425" y="4781550"/>
            <a:ext cx="12430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february</a:t>
            </a:r>
          </a:p>
        </p:txBody>
      </p:sp>
      <p:sp>
        <p:nvSpPr>
          <p:cNvPr id="209927" name="Text Box 20"/>
          <p:cNvSpPr txBox="1">
            <a:spLocks noChangeArrowheads="1"/>
          </p:cNvSpPr>
          <p:nvPr/>
        </p:nvSpPr>
        <p:spPr bwMode="auto">
          <a:xfrm>
            <a:off x="1117600" y="42545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march</a:t>
            </a:r>
          </a:p>
        </p:txBody>
      </p:sp>
      <p:sp>
        <p:nvSpPr>
          <p:cNvPr id="209928" name="Line 22"/>
          <p:cNvSpPr>
            <a:spLocks noChangeShapeType="1"/>
          </p:cNvSpPr>
          <p:nvPr/>
        </p:nvSpPr>
        <p:spPr bwMode="auto">
          <a:xfrm>
            <a:off x="2324100" y="2387600"/>
            <a:ext cx="5943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4" name="AutoShape 23"/>
          <p:cNvSpPr>
            <a:spLocks noChangeArrowheads="1"/>
          </p:cNvSpPr>
          <p:nvPr/>
        </p:nvSpPr>
        <p:spPr bwMode="auto">
          <a:xfrm>
            <a:off x="3789363" y="1890713"/>
            <a:ext cx="150812" cy="346075"/>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15" name="AutoShape 24"/>
          <p:cNvSpPr>
            <a:spLocks noChangeArrowheads="1"/>
          </p:cNvSpPr>
          <p:nvPr/>
        </p:nvSpPr>
        <p:spPr bwMode="auto">
          <a:xfrm>
            <a:off x="4860925" y="2225675"/>
            <a:ext cx="149225"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09931" name="Text Box 25"/>
          <p:cNvSpPr txBox="1">
            <a:spLocks noChangeArrowheads="1"/>
          </p:cNvSpPr>
          <p:nvPr/>
        </p:nvSpPr>
        <p:spPr bwMode="auto">
          <a:xfrm>
            <a:off x="1390650" y="37274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april</a:t>
            </a:r>
          </a:p>
        </p:txBody>
      </p:sp>
      <p:sp>
        <p:nvSpPr>
          <p:cNvPr id="17" name="Line 35"/>
          <p:cNvSpPr>
            <a:spLocks noChangeShapeType="1"/>
          </p:cNvSpPr>
          <p:nvPr/>
        </p:nvSpPr>
        <p:spPr bwMode="auto">
          <a:xfrm flipV="1">
            <a:off x="2797175" y="2081213"/>
            <a:ext cx="1001713" cy="3127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18" name="Line 36"/>
          <p:cNvSpPr>
            <a:spLocks noChangeShapeType="1"/>
          </p:cNvSpPr>
          <p:nvPr/>
        </p:nvSpPr>
        <p:spPr bwMode="auto">
          <a:xfrm>
            <a:off x="3951288" y="2046288"/>
            <a:ext cx="904875" cy="3524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09934" name="AutoShape 21"/>
          <p:cNvSpPr>
            <a:spLocks noChangeArrowheads="1"/>
          </p:cNvSpPr>
          <p:nvPr/>
        </p:nvSpPr>
        <p:spPr bwMode="auto">
          <a:xfrm>
            <a:off x="2738438" y="2217738"/>
            <a:ext cx="150812" cy="346075"/>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09935" name="Text Box 25"/>
          <p:cNvSpPr txBox="1">
            <a:spLocks noChangeArrowheads="1"/>
          </p:cNvSpPr>
          <p:nvPr/>
        </p:nvSpPr>
        <p:spPr bwMode="auto">
          <a:xfrm>
            <a:off x="1390650" y="32004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may</a:t>
            </a:r>
          </a:p>
        </p:txBody>
      </p:sp>
      <p:sp>
        <p:nvSpPr>
          <p:cNvPr id="209936" name="Text Box 25"/>
          <p:cNvSpPr txBox="1">
            <a:spLocks noChangeArrowheads="1"/>
          </p:cNvSpPr>
          <p:nvPr/>
        </p:nvSpPr>
        <p:spPr bwMode="auto">
          <a:xfrm>
            <a:off x="1390650" y="26733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june</a:t>
            </a:r>
          </a:p>
        </p:txBody>
      </p:sp>
      <p:sp>
        <p:nvSpPr>
          <p:cNvPr id="209937" name="Text Box 25"/>
          <p:cNvSpPr txBox="1">
            <a:spLocks noChangeArrowheads="1"/>
          </p:cNvSpPr>
          <p:nvPr/>
        </p:nvSpPr>
        <p:spPr bwMode="auto">
          <a:xfrm>
            <a:off x="1390650" y="21463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july</a:t>
            </a:r>
          </a:p>
        </p:txBody>
      </p:sp>
      <p:sp>
        <p:nvSpPr>
          <p:cNvPr id="209938" name="Text Box 17"/>
          <p:cNvSpPr txBox="1">
            <a:spLocks noChangeArrowheads="1"/>
          </p:cNvSpPr>
          <p:nvPr/>
        </p:nvSpPr>
        <p:spPr bwMode="auto">
          <a:xfrm>
            <a:off x="21510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january</a:t>
            </a:r>
          </a:p>
        </p:txBody>
      </p:sp>
      <p:sp>
        <p:nvSpPr>
          <p:cNvPr id="209939" name="Text Box 19"/>
          <p:cNvSpPr txBox="1">
            <a:spLocks noChangeArrowheads="1"/>
          </p:cNvSpPr>
          <p:nvPr/>
        </p:nvSpPr>
        <p:spPr bwMode="auto">
          <a:xfrm>
            <a:off x="3152775" y="6084888"/>
            <a:ext cx="1244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february</a:t>
            </a:r>
          </a:p>
        </p:txBody>
      </p:sp>
      <p:sp>
        <p:nvSpPr>
          <p:cNvPr id="209940" name="Text Box 20"/>
          <p:cNvSpPr txBox="1">
            <a:spLocks noChangeArrowheads="1"/>
          </p:cNvSpPr>
          <p:nvPr/>
        </p:nvSpPr>
        <p:spPr bwMode="auto">
          <a:xfrm>
            <a:off x="42846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march</a:t>
            </a:r>
          </a:p>
        </p:txBody>
      </p:sp>
      <p:sp>
        <p:nvSpPr>
          <p:cNvPr id="209941" name="Text Box 25"/>
          <p:cNvSpPr txBox="1">
            <a:spLocks noChangeArrowheads="1"/>
          </p:cNvSpPr>
          <p:nvPr/>
        </p:nvSpPr>
        <p:spPr bwMode="auto">
          <a:xfrm>
            <a:off x="5286375" y="6084888"/>
            <a:ext cx="839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april</a:t>
            </a:r>
          </a:p>
        </p:txBody>
      </p:sp>
      <p:sp>
        <p:nvSpPr>
          <p:cNvPr id="209942" name="Text Box 25"/>
          <p:cNvSpPr txBox="1">
            <a:spLocks noChangeArrowheads="1"/>
          </p:cNvSpPr>
          <p:nvPr/>
        </p:nvSpPr>
        <p:spPr bwMode="auto">
          <a:xfrm>
            <a:off x="6013450"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may</a:t>
            </a:r>
          </a:p>
        </p:txBody>
      </p:sp>
      <p:sp>
        <p:nvSpPr>
          <p:cNvPr id="209943" name="Text Box 25"/>
          <p:cNvSpPr txBox="1">
            <a:spLocks noChangeArrowheads="1"/>
          </p:cNvSpPr>
          <p:nvPr/>
        </p:nvSpPr>
        <p:spPr bwMode="auto">
          <a:xfrm>
            <a:off x="6742113" y="6084888"/>
            <a:ext cx="8397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june</a:t>
            </a:r>
          </a:p>
        </p:txBody>
      </p:sp>
      <p:sp>
        <p:nvSpPr>
          <p:cNvPr id="209944" name="Text Box 25"/>
          <p:cNvSpPr txBox="1">
            <a:spLocks noChangeArrowheads="1"/>
          </p:cNvSpPr>
          <p:nvPr/>
        </p:nvSpPr>
        <p:spPr bwMode="auto">
          <a:xfrm>
            <a:off x="7469188"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july</a:t>
            </a:r>
          </a:p>
        </p:txBody>
      </p:sp>
      <p:sp>
        <p:nvSpPr>
          <p:cNvPr id="2" name="AutoShape 24">
            <a:extLst>
              <a:ext uri="{FF2B5EF4-FFF2-40B4-BE49-F238E27FC236}">
                <a16:creationId xmlns:a16="http://schemas.microsoft.com/office/drawing/2014/main" id="{AE6AB3C1-09FD-6210-DBFA-273E5F5D5600}"/>
              </a:ext>
            </a:extLst>
          </p:cNvPr>
          <p:cNvSpPr>
            <a:spLocks noChangeArrowheads="1"/>
          </p:cNvSpPr>
          <p:nvPr/>
        </p:nvSpPr>
        <p:spPr bwMode="auto">
          <a:xfrm>
            <a:off x="5762625" y="2236788"/>
            <a:ext cx="149225"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Tree>
    <p:extLst>
      <p:ext uri="{BB962C8B-B14F-4D97-AF65-F5344CB8AC3E}">
        <p14:creationId xmlns:p14="http://schemas.microsoft.com/office/powerpoint/2010/main" val="46036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re 1"/>
          <p:cNvSpPr>
            <a:spLocks noGrp="1"/>
          </p:cNvSpPr>
          <p:nvPr>
            <p:ph type="title"/>
          </p:nvPr>
        </p:nvSpPr>
        <p:spPr/>
        <p:txBody>
          <a:bodyPr/>
          <a:lstStyle/>
          <a:p>
            <a:r>
              <a:rPr lang="fr-FR">
                <a:latin typeface="Arial" charset="0"/>
                <a:ea typeface="ＭＳ Ｐゴシック" charset="0"/>
                <a:cs typeface="ＭＳ Ｐゴシック" charset="0"/>
              </a:rPr>
              <a:t>Planning des jalons (Milstones trend chart)</a:t>
            </a:r>
          </a:p>
        </p:txBody>
      </p:sp>
      <p:grpSp>
        <p:nvGrpSpPr>
          <p:cNvPr id="210946" name="Grouper 1"/>
          <p:cNvGrpSpPr>
            <a:grpSpLocks/>
          </p:cNvGrpSpPr>
          <p:nvPr/>
        </p:nvGrpSpPr>
        <p:grpSpPr bwMode="auto">
          <a:xfrm>
            <a:off x="2330450" y="2011363"/>
            <a:ext cx="5970588" cy="4024312"/>
            <a:chOff x="696569" y="1493294"/>
            <a:chExt cx="6066891" cy="4519377"/>
          </a:xfrm>
        </p:grpSpPr>
        <p:sp>
          <p:nvSpPr>
            <p:cNvPr id="210984" name="Line 8"/>
            <p:cNvSpPr>
              <a:spLocks noChangeShapeType="1"/>
            </p:cNvSpPr>
            <p:nvPr/>
          </p:nvSpPr>
          <p:spPr bwMode="auto">
            <a:xfrm>
              <a:off x="696569" y="1493294"/>
              <a:ext cx="0" cy="4519377"/>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fr-FR"/>
            </a:p>
          </p:txBody>
        </p:sp>
        <p:sp>
          <p:nvSpPr>
            <p:cNvPr id="210985" name="Line 9"/>
            <p:cNvSpPr>
              <a:spLocks noChangeShapeType="1"/>
            </p:cNvSpPr>
            <p:nvPr/>
          </p:nvSpPr>
          <p:spPr bwMode="auto">
            <a:xfrm>
              <a:off x="696569" y="6007723"/>
              <a:ext cx="606689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grpSp>
      <p:sp>
        <p:nvSpPr>
          <p:cNvPr id="210947" name="Text Box 10"/>
          <p:cNvSpPr txBox="1">
            <a:spLocks noChangeArrowheads="1"/>
          </p:cNvSpPr>
          <p:nvPr/>
        </p:nvSpPr>
        <p:spPr bwMode="auto">
          <a:xfrm>
            <a:off x="1398588" y="1504950"/>
            <a:ext cx="20256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AU" sz="2000">
                <a:solidFill>
                  <a:schemeClr val="tx1">
                    <a:lumMod val="65000"/>
                    <a:lumOff val="35000"/>
                  </a:schemeClr>
                </a:solidFill>
              </a:rPr>
              <a:t>Planning</a:t>
            </a:r>
            <a:endParaRPr lang="en-AU" sz="2200">
              <a:solidFill>
                <a:schemeClr val="tx1">
                  <a:lumMod val="65000"/>
                  <a:lumOff val="35000"/>
                </a:schemeClr>
              </a:solidFill>
            </a:endParaRPr>
          </a:p>
        </p:txBody>
      </p:sp>
      <p:sp>
        <p:nvSpPr>
          <p:cNvPr id="210948" name="Text Box 17"/>
          <p:cNvSpPr txBox="1">
            <a:spLocks noChangeArrowheads="1"/>
          </p:cNvSpPr>
          <p:nvPr/>
        </p:nvSpPr>
        <p:spPr bwMode="auto">
          <a:xfrm>
            <a:off x="1117600" y="53086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january</a:t>
            </a:r>
          </a:p>
        </p:txBody>
      </p:sp>
      <p:sp>
        <p:nvSpPr>
          <p:cNvPr id="210949" name="Text Box 18"/>
          <p:cNvSpPr txBox="1">
            <a:spLocks noChangeArrowheads="1"/>
          </p:cNvSpPr>
          <p:nvPr/>
        </p:nvSpPr>
        <p:spPr bwMode="auto">
          <a:xfrm>
            <a:off x="665163" y="2117725"/>
            <a:ext cx="7699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AU" sz="1800">
                <a:solidFill>
                  <a:schemeClr val="tx1">
                    <a:lumMod val="65000"/>
                    <a:lumOff val="35000"/>
                  </a:schemeClr>
                </a:solidFill>
              </a:rPr>
              <a:t>End</a:t>
            </a:r>
          </a:p>
        </p:txBody>
      </p:sp>
      <p:sp>
        <p:nvSpPr>
          <p:cNvPr id="210950" name="Text Box 19"/>
          <p:cNvSpPr txBox="1">
            <a:spLocks noChangeArrowheads="1"/>
          </p:cNvSpPr>
          <p:nvPr/>
        </p:nvSpPr>
        <p:spPr bwMode="auto">
          <a:xfrm>
            <a:off x="987425" y="4781550"/>
            <a:ext cx="12430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february</a:t>
            </a:r>
          </a:p>
        </p:txBody>
      </p:sp>
      <p:sp>
        <p:nvSpPr>
          <p:cNvPr id="210951" name="Text Box 20"/>
          <p:cNvSpPr txBox="1">
            <a:spLocks noChangeArrowheads="1"/>
          </p:cNvSpPr>
          <p:nvPr/>
        </p:nvSpPr>
        <p:spPr bwMode="auto">
          <a:xfrm>
            <a:off x="1117600" y="42545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march</a:t>
            </a:r>
          </a:p>
        </p:txBody>
      </p:sp>
      <p:sp>
        <p:nvSpPr>
          <p:cNvPr id="210952" name="Line 22"/>
          <p:cNvSpPr>
            <a:spLocks noChangeShapeType="1"/>
          </p:cNvSpPr>
          <p:nvPr/>
        </p:nvSpPr>
        <p:spPr bwMode="auto">
          <a:xfrm>
            <a:off x="2324100" y="2387600"/>
            <a:ext cx="5943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4" name="AutoShape 23"/>
          <p:cNvSpPr>
            <a:spLocks noChangeArrowheads="1"/>
          </p:cNvSpPr>
          <p:nvPr/>
        </p:nvSpPr>
        <p:spPr bwMode="auto">
          <a:xfrm>
            <a:off x="3789363" y="1890713"/>
            <a:ext cx="150812" cy="346075"/>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15" name="AutoShape 24"/>
          <p:cNvSpPr>
            <a:spLocks noChangeArrowheads="1"/>
          </p:cNvSpPr>
          <p:nvPr/>
        </p:nvSpPr>
        <p:spPr bwMode="auto">
          <a:xfrm>
            <a:off x="4860925" y="2225675"/>
            <a:ext cx="149225"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55" name="Text Box 25"/>
          <p:cNvSpPr txBox="1">
            <a:spLocks noChangeArrowheads="1"/>
          </p:cNvSpPr>
          <p:nvPr/>
        </p:nvSpPr>
        <p:spPr bwMode="auto">
          <a:xfrm>
            <a:off x="1390650" y="37274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april</a:t>
            </a:r>
          </a:p>
        </p:txBody>
      </p:sp>
      <p:sp>
        <p:nvSpPr>
          <p:cNvPr id="17" name="Line 35"/>
          <p:cNvSpPr>
            <a:spLocks noChangeShapeType="1"/>
          </p:cNvSpPr>
          <p:nvPr/>
        </p:nvSpPr>
        <p:spPr bwMode="auto">
          <a:xfrm flipV="1">
            <a:off x="2797175" y="2081213"/>
            <a:ext cx="1001713" cy="3127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18" name="Line 36"/>
          <p:cNvSpPr>
            <a:spLocks noChangeShapeType="1"/>
          </p:cNvSpPr>
          <p:nvPr/>
        </p:nvSpPr>
        <p:spPr bwMode="auto">
          <a:xfrm>
            <a:off x="3951288" y="2046288"/>
            <a:ext cx="904875" cy="3524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0958" name="AutoShape 21"/>
          <p:cNvSpPr>
            <a:spLocks noChangeArrowheads="1"/>
          </p:cNvSpPr>
          <p:nvPr/>
        </p:nvSpPr>
        <p:spPr bwMode="auto">
          <a:xfrm>
            <a:off x="2738438" y="2217738"/>
            <a:ext cx="150812" cy="346075"/>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59" name="Text Box 25"/>
          <p:cNvSpPr txBox="1">
            <a:spLocks noChangeArrowheads="1"/>
          </p:cNvSpPr>
          <p:nvPr/>
        </p:nvSpPr>
        <p:spPr bwMode="auto">
          <a:xfrm>
            <a:off x="1390650" y="32004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may</a:t>
            </a:r>
          </a:p>
        </p:txBody>
      </p:sp>
      <p:sp>
        <p:nvSpPr>
          <p:cNvPr id="210960" name="Text Box 25"/>
          <p:cNvSpPr txBox="1">
            <a:spLocks noChangeArrowheads="1"/>
          </p:cNvSpPr>
          <p:nvPr/>
        </p:nvSpPr>
        <p:spPr bwMode="auto">
          <a:xfrm>
            <a:off x="1390650" y="26733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june</a:t>
            </a:r>
          </a:p>
        </p:txBody>
      </p:sp>
      <p:sp>
        <p:nvSpPr>
          <p:cNvPr id="210961" name="Text Box 25"/>
          <p:cNvSpPr txBox="1">
            <a:spLocks noChangeArrowheads="1"/>
          </p:cNvSpPr>
          <p:nvPr/>
        </p:nvSpPr>
        <p:spPr bwMode="auto">
          <a:xfrm>
            <a:off x="1390650" y="21463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july</a:t>
            </a:r>
          </a:p>
        </p:txBody>
      </p:sp>
      <p:sp>
        <p:nvSpPr>
          <p:cNvPr id="210962" name="Text Box 17"/>
          <p:cNvSpPr txBox="1">
            <a:spLocks noChangeArrowheads="1"/>
          </p:cNvSpPr>
          <p:nvPr/>
        </p:nvSpPr>
        <p:spPr bwMode="auto">
          <a:xfrm>
            <a:off x="21510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january</a:t>
            </a:r>
          </a:p>
        </p:txBody>
      </p:sp>
      <p:sp>
        <p:nvSpPr>
          <p:cNvPr id="210963" name="Text Box 19"/>
          <p:cNvSpPr txBox="1">
            <a:spLocks noChangeArrowheads="1"/>
          </p:cNvSpPr>
          <p:nvPr/>
        </p:nvSpPr>
        <p:spPr bwMode="auto">
          <a:xfrm>
            <a:off x="3152775" y="6084888"/>
            <a:ext cx="1244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february</a:t>
            </a:r>
          </a:p>
        </p:txBody>
      </p:sp>
      <p:sp>
        <p:nvSpPr>
          <p:cNvPr id="210964" name="Text Box 20"/>
          <p:cNvSpPr txBox="1">
            <a:spLocks noChangeArrowheads="1"/>
          </p:cNvSpPr>
          <p:nvPr/>
        </p:nvSpPr>
        <p:spPr bwMode="auto">
          <a:xfrm>
            <a:off x="42846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march</a:t>
            </a:r>
          </a:p>
        </p:txBody>
      </p:sp>
      <p:sp>
        <p:nvSpPr>
          <p:cNvPr id="210965" name="Text Box 25"/>
          <p:cNvSpPr txBox="1">
            <a:spLocks noChangeArrowheads="1"/>
          </p:cNvSpPr>
          <p:nvPr/>
        </p:nvSpPr>
        <p:spPr bwMode="auto">
          <a:xfrm>
            <a:off x="5286375" y="6084888"/>
            <a:ext cx="839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april</a:t>
            </a:r>
          </a:p>
        </p:txBody>
      </p:sp>
      <p:sp>
        <p:nvSpPr>
          <p:cNvPr id="210966" name="Text Box 25"/>
          <p:cNvSpPr txBox="1">
            <a:spLocks noChangeArrowheads="1"/>
          </p:cNvSpPr>
          <p:nvPr/>
        </p:nvSpPr>
        <p:spPr bwMode="auto">
          <a:xfrm>
            <a:off x="6013450"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may</a:t>
            </a:r>
          </a:p>
        </p:txBody>
      </p:sp>
      <p:sp>
        <p:nvSpPr>
          <p:cNvPr id="210967" name="Text Box 25"/>
          <p:cNvSpPr txBox="1">
            <a:spLocks noChangeArrowheads="1"/>
          </p:cNvSpPr>
          <p:nvPr/>
        </p:nvSpPr>
        <p:spPr bwMode="auto">
          <a:xfrm>
            <a:off x="6742113" y="6084888"/>
            <a:ext cx="8397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june</a:t>
            </a:r>
          </a:p>
        </p:txBody>
      </p:sp>
      <p:sp>
        <p:nvSpPr>
          <p:cNvPr id="210968" name="Text Box 25"/>
          <p:cNvSpPr txBox="1">
            <a:spLocks noChangeArrowheads="1"/>
          </p:cNvSpPr>
          <p:nvPr/>
        </p:nvSpPr>
        <p:spPr bwMode="auto">
          <a:xfrm>
            <a:off x="7469188"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chemeClr val="tx1">
                    <a:lumMod val="65000"/>
                    <a:lumOff val="35000"/>
                  </a:schemeClr>
                </a:solidFill>
              </a:rPr>
              <a:t>july</a:t>
            </a:r>
          </a:p>
        </p:txBody>
      </p:sp>
      <p:sp>
        <p:nvSpPr>
          <p:cNvPr id="210969" name="Line 22"/>
          <p:cNvSpPr>
            <a:spLocks noChangeShapeType="1"/>
          </p:cNvSpPr>
          <p:nvPr/>
        </p:nvSpPr>
        <p:spPr bwMode="auto">
          <a:xfrm>
            <a:off x="2335213" y="3938588"/>
            <a:ext cx="5943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1" name="AutoShape 23"/>
          <p:cNvSpPr>
            <a:spLocks noChangeArrowheads="1"/>
          </p:cNvSpPr>
          <p:nvPr/>
        </p:nvSpPr>
        <p:spPr bwMode="auto">
          <a:xfrm>
            <a:off x="3800475" y="3448050"/>
            <a:ext cx="152400"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32" name="AutoShape 24"/>
          <p:cNvSpPr>
            <a:spLocks noChangeArrowheads="1"/>
          </p:cNvSpPr>
          <p:nvPr/>
        </p:nvSpPr>
        <p:spPr bwMode="auto">
          <a:xfrm>
            <a:off x="4872038" y="3448050"/>
            <a:ext cx="149225"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33" name="Line 35"/>
          <p:cNvSpPr>
            <a:spLocks noChangeShapeType="1"/>
          </p:cNvSpPr>
          <p:nvPr/>
        </p:nvSpPr>
        <p:spPr bwMode="auto">
          <a:xfrm flipV="1">
            <a:off x="2809875" y="3632200"/>
            <a:ext cx="1000125" cy="3127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34" name="Line 36"/>
          <p:cNvSpPr>
            <a:spLocks noChangeShapeType="1"/>
          </p:cNvSpPr>
          <p:nvPr/>
        </p:nvSpPr>
        <p:spPr bwMode="auto">
          <a:xfrm>
            <a:off x="3951288" y="3609975"/>
            <a:ext cx="917575" cy="11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0974" name="AutoShape 21"/>
          <p:cNvSpPr>
            <a:spLocks noChangeArrowheads="1"/>
          </p:cNvSpPr>
          <p:nvPr/>
        </p:nvSpPr>
        <p:spPr bwMode="auto">
          <a:xfrm>
            <a:off x="2751138" y="3768725"/>
            <a:ext cx="149225"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75" name="Line 22"/>
          <p:cNvSpPr>
            <a:spLocks noChangeShapeType="1"/>
          </p:cNvSpPr>
          <p:nvPr/>
        </p:nvSpPr>
        <p:spPr bwMode="auto">
          <a:xfrm>
            <a:off x="2322513" y="5019675"/>
            <a:ext cx="59451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7" name="AutoShape 23"/>
          <p:cNvSpPr>
            <a:spLocks noChangeArrowheads="1"/>
          </p:cNvSpPr>
          <p:nvPr/>
        </p:nvSpPr>
        <p:spPr bwMode="auto">
          <a:xfrm>
            <a:off x="3787775" y="4530725"/>
            <a:ext cx="152400" cy="346075"/>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38" name="AutoShape 24"/>
          <p:cNvSpPr>
            <a:spLocks noChangeArrowheads="1"/>
          </p:cNvSpPr>
          <p:nvPr/>
        </p:nvSpPr>
        <p:spPr bwMode="auto">
          <a:xfrm>
            <a:off x="4860925" y="4530725"/>
            <a:ext cx="149225" cy="346075"/>
          </a:xfrm>
          <a:prstGeom prst="diamond">
            <a:avLst/>
          </a:prstGeom>
          <a:solidFill>
            <a:schemeClr val="bg2">
              <a:lumMod val="50000"/>
            </a:schemeClr>
          </a:solidFill>
          <a:ln w="12700">
            <a:solidFill>
              <a:schemeClr val="tx1"/>
            </a:solidFill>
            <a:miter lim="800000"/>
            <a:headEnd/>
            <a:tailEnd/>
          </a:ln>
        </p:spPr>
        <p:txBody>
          <a:bodyPr wrap="none" anchor="ctr"/>
          <a:lstStyle/>
          <a:p>
            <a:pPr>
              <a:spcBef>
                <a:spcPct val="20000"/>
              </a:spcBef>
              <a:buClr>
                <a:srgbClr val="FF5050"/>
              </a:buClr>
              <a:buFontTx/>
              <a:buChar char="•"/>
              <a:defRPr/>
            </a:pPr>
            <a:endParaRPr lang="en-AU">
              <a:solidFill>
                <a:srgbClr val="000099"/>
              </a:solidFill>
            </a:endParaRPr>
          </a:p>
        </p:txBody>
      </p:sp>
      <p:sp>
        <p:nvSpPr>
          <p:cNvPr id="39" name="Line 35"/>
          <p:cNvSpPr>
            <a:spLocks noChangeShapeType="1"/>
          </p:cNvSpPr>
          <p:nvPr/>
        </p:nvSpPr>
        <p:spPr bwMode="auto">
          <a:xfrm flipV="1">
            <a:off x="2797175" y="4714875"/>
            <a:ext cx="1000125" cy="3111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40" name="Line 36"/>
          <p:cNvSpPr>
            <a:spLocks noChangeShapeType="1"/>
          </p:cNvSpPr>
          <p:nvPr/>
        </p:nvSpPr>
        <p:spPr bwMode="auto">
          <a:xfrm>
            <a:off x="3938588" y="4691063"/>
            <a:ext cx="917575" cy="111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0980" name="AutoShape 21"/>
          <p:cNvSpPr>
            <a:spLocks noChangeArrowheads="1"/>
          </p:cNvSpPr>
          <p:nvPr/>
        </p:nvSpPr>
        <p:spPr bwMode="auto">
          <a:xfrm>
            <a:off x="2738438" y="4849813"/>
            <a:ext cx="149225" cy="347662"/>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81" name="Text Box 18"/>
          <p:cNvSpPr txBox="1">
            <a:spLocks noChangeArrowheads="1"/>
          </p:cNvSpPr>
          <p:nvPr/>
        </p:nvSpPr>
        <p:spPr bwMode="auto">
          <a:xfrm>
            <a:off x="0" y="3727450"/>
            <a:ext cx="1493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AU" sz="1800">
                <a:solidFill>
                  <a:schemeClr val="tx1">
                    <a:lumMod val="65000"/>
                    <a:lumOff val="35000"/>
                  </a:schemeClr>
                </a:solidFill>
              </a:rPr>
              <a:t>Milestone 2</a:t>
            </a:r>
          </a:p>
        </p:txBody>
      </p:sp>
      <p:sp>
        <p:nvSpPr>
          <p:cNvPr id="210982" name="Text Box 18"/>
          <p:cNvSpPr txBox="1">
            <a:spLocks noChangeArrowheads="1"/>
          </p:cNvSpPr>
          <p:nvPr/>
        </p:nvSpPr>
        <p:spPr bwMode="auto">
          <a:xfrm>
            <a:off x="23813" y="4784725"/>
            <a:ext cx="14938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AU" sz="1800">
                <a:solidFill>
                  <a:schemeClr val="tx1">
                    <a:lumMod val="65000"/>
                    <a:lumOff val="35000"/>
                  </a:schemeClr>
                </a:solidFill>
              </a:rPr>
              <a:t>Milestone 1</a:t>
            </a:r>
          </a:p>
        </p:txBody>
      </p:sp>
      <p:cxnSp>
        <p:nvCxnSpPr>
          <p:cNvPr id="210983" name="Connecteur droit 43"/>
          <p:cNvCxnSpPr>
            <a:cxnSpLocks noChangeShapeType="1"/>
            <a:stCxn id="210985" idx="0"/>
            <a:endCxn id="210952" idx="1"/>
          </p:cNvCxnSpPr>
          <p:nvPr/>
        </p:nvCxnSpPr>
        <p:spPr bwMode="auto">
          <a:xfrm flipV="1">
            <a:off x="2330450" y="2387600"/>
            <a:ext cx="5937250" cy="36449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sp>
        <p:nvSpPr>
          <p:cNvPr id="2" name="AutoShape 24">
            <a:extLst>
              <a:ext uri="{FF2B5EF4-FFF2-40B4-BE49-F238E27FC236}">
                <a16:creationId xmlns:a16="http://schemas.microsoft.com/office/drawing/2014/main" id="{45A5E029-C1F0-49AF-4939-033845A94034}"/>
              </a:ext>
            </a:extLst>
          </p:cNvPr>
          <p:cNvSpPr>
            <a:spLocks noChangeArrowheads="1"/>
          </p:cNvSpPr>
          <p:nvPr/>
        </p:nvSpPr>
        <p:spPr bwMode="auto">
          <a:xfrm>
            <a:off x="5762625" y="2236788"/>
            <a:ext cx="149225"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3" name="AutoShape 24">
            <a:extLst>
              <a:ext uri="{FF2B5EF4-FFF2-40B4-BE49-F238E27FC236}">
                <a16:creationId xmlns:a16="http://schemas.microsoft.com/office/drawing/2014/main" id="{85D862E5-2909-88C7-2739-6660DD1C07BB}"/>
              </a:ext>
            </a:extLst>
          </p:cNvPr>
          <p:cNvSpPr>
            <a:spLocks noChangeArrowheads="1"/>
          </p:cNvSpPr>
          <p:nvPr/>
        </p:nvSpPr>
        <p:spPr bwMode="auto">
          <a:xfrm>
            <a:off x="5762624" y="3475026"/>
            <a:ext cx="149225" cy="347663"/>
          </a:xfrm>
          <a:prstGeom prst="diamond">
            <a:avLst/>
          </a:prstGeom>
          <a:solidFill>
            <a:schemeClr val="bg1"/>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4" name="Line 36">
            <a:extLst>
              <a:ext uri="{FF2B5EF4-FFF2-40B4-BE49-F238E27FC236}">
                <a16:creationId xmlns:a16="http://schemas.microsoft.com/office/drawing/2014/main" id="{C5EA1ACA-06D8-20AC-F46E-F90EBF565EE5}"/>
              </a:ext>
            </a:extLst>
          </p:cNvPr>
          <p:cNvSpPr>
            <a:spLocks noChangeShapeType="1"/>
          </p:cNvSpPr>
          <p:nvPr/>
        </p:nvSpPr>
        <p:spPr bwMode="auto">
          <a:xfrm>
            <a:off x="5021263" y="3639344"/>
            <a:ext cx="74136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Tree>
    <p:extLst>
      <p:ext uri="{BB962C8B-B14F-4D97-AF65-F5344CB8AC3E}">
        <p14:creationId xmlns:p14="http://schemas.microsoft.com/office/powerpoint/2010/main" val="2037230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31" grpId="0" animBg="1"/>
      <p:bldP spid="32" grpId="0" animBg="1"/>
      <p:bldP spid="33" grpId="0" animBg="1"/>
      <p:bldP spid="34" grpId="0" animBg="1"/>
      <p:bldP spid="37" grpId="0" animBg="1"/>
      <p:bldP spid="38" grpId="0" animBg="1"/>
      <p:bldP spid="39" grpId="0" animBg="1"/>
      <p:bldP spid="40" grpId="0" animBg="1"/>
      <p:bldP spid="2" grpId="0" animBg="1"/>
      <p:bldP spid="3" grpId="0" animBg="1"/>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76FC39-3F06-8243-ADBB-2471EDC58007}"/>
              </a:ext>
            </a:extLst>
          </p:cNvPr>
          <p:cNvSpPr>
            <a:spLocks noGrp="1"/>
          </p:cNvSpPr>
          <p:nvPr>
            <p:ph type="title"/>
          </p:nvPr>
        </p:nvSpPr>
        <p:spPr/>
        <p:txBody>
          <a:bodyPr/>
          <a:lstStyle/>
          <a:p>
            <a:r>
              <a:rPr lang="en-AU" dirty="0"/>
              <a:t>Gantt </a:t>
            </a:r>
            <a:r>
              <a:rPr lang="en-AU" dirty="0" err="1"/>
              <a:t>suivi</a:t>
            </a:r>
            <a:r>
              <a:rPr lang="en-AU" dirty="0"/>
              <a:t> </a:t>
            </a:r>
            <a:r>
              <a:rPr lang="en-AU" dirty="0" err="1"/>
              <a:t>ou</a:t>
            </a:r>
            <a:r>
              <a:rPr lang="en-AU" dirty="0"/>
              <a:t> Planning </a:t>
            </a:r>
            <a:r>
              <a:rPr lang="en-AU" dirty="0" err="1"/>
              <a:t>jalons</a:t>
            </a:r>
            <a:r>
              <a:rPr lang="en-AU" dirty="0"/>
              <a:t> ?</a:t>
            </a:r>
          </a:p>
        </p:txBody>
      </p:sp>
    </p:spTree>
    <p:extLst>
      <p:ext uri="{BB962C8B-B14F-4D97-AF65-F5344CB8AC3E}">
        <p14:creationId xmlns:p14="http://schemas.microsoft.com/office/powerpoint/2010/main" val="15710186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EVM : Earned Value Management</a:t>
            </a:r>
            <a:endParaRPr lang="fr-FR">
              <a:latin typeface="Arial" charset="0"/>
              <a:ea typeface="ＭＳ Ｐゴシック" charset="0"/>
              <a:cs typeface="ＭＳ Ｐゴシック" charset="0"/>
            </a:endParaRPr>
          </a:p>
        </p:txBody>
      </p:sp>
      <p:pic>
        <p:nvPicPr>
          <p:cNvPr id="211971"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4513" y="1620448"/>
            <a:ext cx="4230687" cy="317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2" name="Rectangle 3"/>
          <p:cNvSpPr txBox="1">
            <a:spLocks noChangeArrowheads="1"/>
          </p:cNvSpPr>
          <p:nvPr/>
        </p:nvSpPr>
        <p:spPr bwMode="auto">
          <a:xfrm rot="-1175236">
            <a:off x="5214938" y="1965325"/>
            <a:ext cx="3351212" cy="8318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chemeClr val="tx1"/>
              </a:buClr>
            </a:pPr>
            <a:r>
              <a:rPr lang="fr-CH" sz="2800">
                <a:solidFill>
                  <a:schemeClr val="tx2"/>
                </a:solidFill>
                <a:latin typeface="Arial" charset="0"/>
              </a:rPr>
              <a:t>Vue d’ensemble ?</a:t>
            </a:r>
          </a:p>
          <a:p>
            <a:pPr lvl="2">
              <a:spcBef>
                <a:spcPct val="20000"/>
              </a:spcBef>
              <a:buClr>
                <a:srgbClr val="777777"/>
              </a:buClr>
              <a:buFontTx/>
              <a:buChar char="•"/>
            </a:pPr>
            <a:endParaRPr lang="fr-CH" sz="2800">
              <a:solidFill>
                <a:schemeClr val="tx2"/>
              </a:solidFill>
              <a:latin typeface="Arial" charset="0"/>
            </a:endParaRPr>
          </a:p>
        </p:txBody>
      </p:sp>
    </p:spTree>
    <p:extLst>
      <p:ext uri="{BB962C8B-B14F-4D97-AF65-F5344CB8AC3E}">
        <p14:creationId xmlns:p14="http://schemas.microsoft.com/office/powerpoint/2010/main" val="32313106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EVM - Bases</a:t>
            </a:r>
            <a:endParaRPr lang="fr-FR">
              <a:latin typeface="Arial" charset="0"/>
              <a:ea typeface="ＭＳ Ｐゴシック" charset="0"/>
              <a:cs typeface="ＭＳ Ｐゴシック" charset="0"/>
            </a:endParaRPr>
          </a:p>
        </p:txBody>
      </p:sp>
      <p:sp>
        <p:nvSpPr>
          <p:cNvPr id="214018" name="Rectangle 3"/>
          <p:cNvSpPr>
            <a:spLocks noGrp="1" noChangeArrowheads="1"/>
          </p:cNvSpPr>
          <p:nvPr>
            <p:ph type="body" idx="1"/>
          </p:nvPr>
        </p:nvSpPr>
        <p:spPr>
          <a:xfrm>
            <a:off x="457200" y="1276350"/>
            <a:ext cx="5589588" cy="2989263"/>
          </a:xfrm>
        </p:spPr>
        <p:txBody>
          <a:bodyPr/>
          <a:lstStyle/>
          <a:p>
            <a:r>
              <a:rPr lang="fr-CH">
                <a:latin typeface="Arial" charset="0"/>
                <a:ea typeface="ＭＳ Ｐゴシック" charset="0"/>
                <a:cs typeface="ＭＳ Ｐゴシック" charset="0"/>
              </a:rPr>
              <a:t>Objectifs: deux indicateurs agrégés</a:t>
            </a:r>
          </a:p>
          <a:p>
            <a:pPr lvl="1"/>
            <a:r>
              <a:rPr lang="fr-CH">
                <a:latin typeface="Arial" charset="0"/>
                <a:ea typeface="ＭＳ Ｐゴシック" charset="0"/>
              </a:rPr>
              <a:t>Coûts</a:t>
            </a:r>
          </a:p>
          <a:p>
            <a:pPr lvl="1"/>
            <a:r>
              <a:rPr lang="fr-CH">
                <a:latin typeface="Arial" charset="0"/>
                <a:ea typeface="ＭＳ Ｐゴシック" charset="0"/>
              </a:rPr>
              <a:t>Délais</a:t>
            </a:r>
          </a:p>
          <a:p>
            <a:endParaRPr lang="fr-CH">
              <a:latin typeface="Arial" charset="0"/>
              <a:ea typeface="ＭＳ Ｐゴシック" charset="0"/>
              <a:cs typeface="ＭＳ Ｐゴシック" charset="0"/>
            </a:endParaRPr>
          </a:p>
          <a:p>
            <a:r>
              <a:rPr lang="fr-CH">
                <a:latin typeface="Arial" charset="0"/>
                <a:ea typeface="ＭＳ Ｐゴシック" charset="0"/>
                <a:cs typeface="ＭＳ Ｐゴシック" charset="0"/>
              </a:rPr>
              <a:t>Principes</a:t>
            </a:r>
          </a:p>
          <a:p>
            <a:pPr lvl="1"/>
            <a:r>
              <a:rPr lang="fr-CH">
                <a:latin typeface="Arial" charset="0"/>
                <a:ea typeface="ＭＳ Ｐゴシック" charset="0"/>
              </a:rPr>
              <a:t>comparaison budgétaire impossible sans prendre en compte l'avancement du travail</a:t>
            </a:r>
          </a:p>
          <a:p>
            <a:pPr lvl="1"/>
            <a:endParaRPr lang="fr-CH">
              <a:latin typeface="Arial" charset="0"/>
              <a:ea typeface="ＭＳ Ｐゴシック" charset="0"/>
            </a:endParaRPr>
          </a:p>
        </p:txBody>
      </p:sp>
      <p:grpSp>
        <p:nvGrpSpPr>
          <p:cNvPr id="214019" name="Grouper 3"/>
          <p:cNvGrpSpPr>
            <a:grpSpLocks/>
          </p:cNvGrpSpPr>
          <p:nvPr/>
        </p:nvGrpSpPr>
        <p:grpSpPr bwMode="auto">
          <a:xfrm>
            <a:off x="6226361" y="1300163"/>
            <a:ext cx="2533464" cy="1085228"/>
            <a:chOff x="616672" y="4579237"/>
            <a:chExt cx="2248248" cy="927100"/>
          </a:xfrm>
        </p:grpSpPr>
        <p:pic>
          <p:nvPicPr>
            <p:cNvPr id="214020" name="Image 1" descr="Capture d’écran 2013-02-28 à 11.17.2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6672" y="4579237"/>
              <a:ext cx="10414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4021" name="Image 2" descr="Capture d’écran 2013-02-28 à 11.17.57.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36220" y="4579237"/>
              <a:ext cx="10287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13358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r>
              <a:rPr lang="fr-CH" dirty="0">
                <a:latin typeface="Arial" charset="0"/>
                <a:ea typeface="ＭＳ Ｐゴシック" charset="0"/>
                <a:cs typeface="ＭＳ Ｐゴシック" charset="0"/>
              </a:rPr>
              <a:t>EVM</a:t>
            </a:r>
            <a:endParaRPr lang="fr-FR" dirty="0">
              <a:latin typeface="Arial" charset="0"/>
              <a:ea typeface="ＭＳ Ｐゴシック" charset="0"/>
              <a:cs typeface="ＭＳ Ｐゴシック" charset="0"/>
            </a:endParaRPr>
          </a:p>
        </p:txBody>
      </p:sp>
      <p:sp>
        <p:nvSpPr>
          <p:cNvPr id="224259" name="Text Box 4"/>
          <p:cNvSpPr txBox="1">
            <a:spLocks noChangeArrowheads="1"/>
          </p:cNvSpPr>
          <p:nvPr/>
        </p:nvSpPr>
        <p:spPr bwMode="auto">
          <a:xfrm>
            <a:off x="746125" y="1525688"/>
            <a:ext cx="3175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4260" name="Line 5"/>
          <p:cNvSpPr>
            <a:spLocks noChangeShapeType="1"/>
          </p:cNvSpPr>
          <p:nvPr/>
        </p:nvSpPr>
        <p:spPr bwMode="auto">
          <a:xfrm flipH="1" flipV="1">
            <a:off x="901700" y="1890813"/>
            <a:ext cx="0" cy="3571875"/>
          </a:xfrm>
          <a:prstGeom prst="line">
            <a:avLst/>
          </a:prstGeom>
          <a:noFill/>
          <a:ln w="28575">
            <a:solidFill>
              <a:srgbClr val="000000"/>
            </a:solidFill>
            <a:round/>
            <a:headEnd/>
            <a:tailEnd type="arrow"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224261" name="Line 6"/>
          <p:cNvSpPr>
            <a:spLocks noChangeShapeType="1"/>
          </p:cNvSpPr>
          <p:nvPr/>
        </p:nvSpPr>
        <p:spPr bwMode="auto">
          <a:xfrm>
            <a:off x="900113" y="5475388"/>
            <a:ext cx="6584950" cy="0"/>
          </a:xfrm>
          <a:prstGeom prst="line">
            <a:avLst/>
          </a:prstGeom>
          <a:noFill/>
          <a:ln w="28575">
            <a:solidFill>
              <a:srgbClr val="000000"/>
            </a:solidFill>
            <a:round/>
            <a:headEnd/>
            <a:tailEnd type="arrow"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224262" name="Text Box 7"/>
          <p:cNvSpPr txBox="1">
            <a:spLocks noChangeArrowheads="1"/>
          </p:cNvSpPr>
          <p:nvPr/>
        </p:nvSpPr>
        <p:spPr bwMode="auto">
          <a:xfrm>
            <a:off x="7504113" y="5273775"/>
            <a:ext cx="768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4263" name="Freeform 8"/>
          <p:cNvSpPr>
            <a:spLocks/>
          </p:cNvSpPr>
          <p:nvPr/>
        </p:nvSpPr>
        <p:spPr bwMode="auto">
          <a:xfrm>
            <a:off x="901700" y="30592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lstStyle/>
          <a:p>
            <a:endParaRPr lang="fr-FR"/>
          </a:p>
        </p:txBody>
      </p:sp>
      <p:sp>
        <p:nvSpPr>
          <p:cNvPr id="224264" name="Oval 9"/>
          <p:cNvSpPr>
            <a:spLocks noChangeArrowheads="1"/>
          </p:cNvSpPr>
          <p:nvPr/>
        </p:nvSpPr>
        <p:spPr bwMode="auto">
          <a:xfrm>
            <a:off x="5937250" y="29607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4267" name="Freeform 12"/>
          <p:cNvSpPr>
            <a:spLocks/>
          </p:cNvSpPr>
          <p:nvPr/>
        </p:nvSpPr>
        <p:spPr bwMode="auto">
          <a:xfrm>
            <a:off x="873124" y="4708479"/>
            <a:ext cx="2702719" cy="770084"/>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lstStyle/>
          <a:p>
            <a:endParaRPr lang="fr-FR"/>
          </a:p>
        </p:txBody>
      </p:sp>
      <p:sp>
        <p:nvSpPr>
          <p:cNvPr id="224268" name="Freeform 13"/>
          <p:cNvSpPr>
            <a:spLocks/>
          </p:cNvSpPr>
          <p:nvPr/>
        </p:nvSpPr>
        <p:spPr bwMode="auto">
          <a:xfrm>
            <a:off x="901699" y="4268888"/>
            <a:ext cx="2674143"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lstStyle/>
          <a:p>
            <a:endParaRPr lang="fr-FR"/>
          </a:p>
        </p:txBody>
      </p:sp>
      <p:sp>
        <p:nvSpPr>
          <p:cNvPr id="224270" name="Text Box 15"/>
          <p:cNvSpPr txBox="1">
            <a:spLocks noChangeArrowheads="1"/>
          </p:cNvSpPr>
          <p:nvPr/>
        </p:nvSpPr>
        <p:spPr bwMode="auto">
          <a:xfrm>
            <a:off x="6312811" y="3899967"/>
            <a:ext cx="2152833"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dirty="0"/>
              <a:t>Dépenses  (AC)</a:t>
            </a:r>
            <a:endParaRPr lang="fr-FR" dirty="0"/>
          </a:p>
        </p:txBody>
      </p:sp>
      <p:sp>
        <p:nvSpPr>
          <p:cNvPr id="224271" name="Text Box 16"/>
          <p:cNvSpPr txBox="1">
            <a:spLocks noChangeArrowheads="1"/>
          </p:cNvSpPr>
          <p:nvPr/>
        </p:nvSpPr>
        <p:spPr bwMode="auto">
          <a:xfrm>
            <a:off x="6302259" y="4460699"/>
            <a:ext cx="2735108"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dirty="0">
                <a:solidFill>
                  <a:srgbClr val="33CC33"/>
                </a:solidFill>
              </a:rPr>
              <a:t>Travail Réalisé (EV)</a:t>
            </a:r>
            <a:endParaRPr lang="fr-FR" dirty="0">
              <a:solidFill>
                <a:srgbClr val="33CC33"/>
              </a:solidFill>
            </a:endParaRPr>
          </a:p>
        </p:txBody>
      </p:sp>
      <p:sp>
        <p:nvSpPr>
          <p:cNvPr id="224273" name="Line 18"/>
          <p:cNvSpPr>
            <a:spLocks noChangeShapeType="1"/>
          </p:cNvSpPr>
          <p:nvPr/>
        </p:nvSpPr>
        <p:spPr bwMode="auto">
          <a:xfrm flipH="1">
            <a:off x="884238" y="3060800"/>
            <a:ext cx="5118100" cy="3175"/>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224274" name="Text Box 19"/>
          <p:cNvSpPr txBox="1">
            <a:spLocks noChangeArrowheads="1"/>
          </p:cNvSpPr>
          <p:nvPr/>
        </p:nvSpPr>
        <p:spPr bwMode="auto">
          <a:xfrm>
            <a:off x="103420" y="2648771"/>
            <a:ext cx="796693" cy="77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rgbClr val="000000"/>
                </a:solidFill>
              </a:rPr>
              <a:t>BAC </a:t>
            </a:r>
          </a:p>
          <a:p>
            <a:pPr>
              <a:spcBef>
                <a:spcPct val="20000"/>
              </a:spcBef>
              <a:buClr>
                <a:srgbClr val="FF5050"/>
              </a:buClr>
            </a:pPr>
            <a:r>
              <a:rPr lang="fr-CH" sz="2000" dirty="0">
                <a:solidFill>
                  <a:srgbClr val="000000"/>
                </a:solidFill>
              </a:rPr>
              <a:t>Projet</a:t>
            </a:r>
            <a:endParaRPr lang="fr-FR" sz="2000" dirty="0">
              <a:solidFill>
                <a:srgbClr val="000000"/>
              </a:solidFill>
            </a:endParaRPr>
          </a:p>
        </p:txBody>
      </p:sp>
      <p:sp>
        <p:nvSpPr>
          <p:cNvPr id="224275" name="Text Box 20"/>
          <p:cNvSpPr txBox="1">
            <a:spLocks noChangeArrowheads="1"/>
          </p:cNvSpPr>
          <p:nvPr/>
        </p:nvSpPr>
        <p:spPr bwMode="auto">
          <a:xfrm>
            <a:off x="6291204" y="2786853"/>
            <a:ext cx="2758526" cy="46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dirty="0">
                <a:solidFill>
                  <a:srgbClr val="FF9900"/>
                </a:solidFill>
              </a:rPr>
              <a:t>Travail Planifié (PV)</a:t>
            </a:r>
            <a:endParaRPr lang="fr-FR" dirty="0">
              <a:solidFill>
                <a:srgbClr val="FF9900"/>
              </a:solidFill>
            </a:endParaRPr>
          </a:p>
        </p:txBody>
      </p:sp>
      <p:sp>
        <p:nvSpPr>
          <p:cNvPr id="16" name="Line 18">
            <a:extLst>
              <a:ext uri="{FF2B5EF4-FFF2-40B4-BE49-F238E27FC236}">
                <a16:creationId xmlns:a16="http://schemas.microsoft.com/office/drawing/2014/main" id="{C54A3F6E-F914-8F45-8619-C46364786C6F}"/>
              </a:ext>
            </a:extLst>
          </p:cNvPr>
          <p:cNvSpPr>
            <a:spLocks noChangeShapeType="1"/>
          </p:cNvSpPr>
          <p:nvPr/>
        </p:nvSpPr>
        <p:spPr bwMode="auto">
          <a:xfrm flipV="1">
            <a:off x="3537800" y="3794023"/>
            <a:ext cx="47470" cy="1692477"/>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lIns="92075" tIns="46038" rIns="92075" bIns="46038"/>
          <a:lstStyle/>
          <a:p>
            <a:endParaRPr lang="fr-FR"/>
          </a:p>
        </p:txBody>
      </p:sp>
    </p:spTree>
    <p:extLst>
      <p:ext uri="{BB962C8B-B14F-4D97-AF65-F5344CB8AC3E}">
        <p14:creationId xmlns:p14="http://schemas.microsoft.com/office/powerpoint/2010/main" val="3952693186"/>
      </p:ext>
    </p:extLst>
  </p:cSld>
  <p:clrMapOvr>
    <a:masterClrMapping/>
  </p:clrMapOvr>
</p:sld>
</file>

<file path=ppt/theme/theme1.xml><?xml version="1.0" encoding="utf-8"?>
<a:theme xmlns:a="http://schemas.openxmlformats.org/drawingml/2006/main" name="cours GP">
  <a:themeElements>
    <a:clrScheme name="Personnalisée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urs GP">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5050"/>
          </a:buClr>
          <a:buSzTx/>
          <a:buFontTx/>
          <a:buChar char="•"/>
          <a:tabLst/>
          <a:defRPr kumimoji="0" lang="fr-CH"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5050"/>
          </a:buClr>
          <a:buSzTx/>
          <a:buFontTx/>
          <a:buChar char="•"/>
          <a:tabLst/>
          <a:defRPr kumimoji="0" lang="fr-CH"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cours G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urs G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urs G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urs G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urs G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urs G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urs G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urs GP 8">
        <a:dk1>
          <a:srgbClr val="000099"/>
        </a:dk1>
        <a:lt1>
          <a:srgbClr val="FFFFFF"/>
        </a:lt1>
        <a:dk2>
          <a:srgbClr val="000099"/>
        </a:dk2>
        <a:lt2>
          <a:srgbClr val="B2B2B2"/>
        </a:lt2>
        <a:accent1>
          <a:srgbClr val="CCCCFF"/>
        </a:accent1>
        <a:accent2>
          <a:srgbClr val="00CCFF"/>
        </a:accent2>
        <a:accent3>
          <a:srgbClr val="FFFFFF"/>
        </a:accent3>
        <a:accent4>
          <a:srgbClr val="000082"/>
        </a:accent4>
        <a:accent5>
          <a:srgbClr val="E2E2FF"/>
        </a:accent5>
        <a:accent6>
          <a:srgbClr val="00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Axis</Template>
  <TotalTime>13866</TotalTime>
  <Words>4596</Words>
  <Application>Microsoft Macintosh PowerPoint</Application>
  <PresentationFormat>Affichage à l'écran (4:3)</PresentationFormat>
  <Paragraphs>1243</Paragraphs>
  <Slides>130</Slides>
  <Notes>107</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4</vt:i4>
      </vt:variant>
      <vt:variant>
        <vt:lpstr>Titres des diapositives</vt:lpstr>
      </vt:variant>
      <vt:variant>
        <vt:i4>130</vt:i4>
      </vt:variant>
    </vt:vector>
  </HeadingPairs>
  <TitlesOfParts>
    <vt:vector size="140" baseType="lpstr">
      <vt:lpstr>ＭＳ Ｐゴシック</vt:lpstr>
      <vt:lpstr>Arial</vt:lpstr>
      <vt:lpstr>Comic Sans MS</vt:lpstr>
      <vt:lpstr>Symbol</vt:lpstr>
      <vt:lpstr>Times New Roman</vt:lpstr>
      <vt:lpstr>cours GP</vt:lpstr>
      <vt:lpstr>…quation</vt:lpstr>
      <vt:lpstr>Équation</vt:lpstr>
      <vt:lpstr>Clip</vt:lpstr>
      <vt:lpstr>Equation</vt:lpstr>
      <vt:lpstr>Présentation PowerPoint</vt:lpstr>
      <vt:lpstr>Objectifs</vt:lpstr>
      <vt:lpstr>Programme</vt:lpstr>
      <vt:lpstr>Project Management Simulation</vt:lpstr>
      <vt:lpstr>Vue d'ensemble</vt:lpstr>
      <vt:lpstr>Introduction </vt:lpstr>
      <vt:lpstr>Projets et activités traditionnelles </vt:lpstr>
      <vt:lpstr>Définitions : projet</vt:lpstr>
      <vt:lpstr>Triangle O-C-D (Objectif-Coûts-Délais)</vt:lpstr>
      <vt:lpstr>Fixer les priorités</vt:lpstr>
      <vt:lpstr>Définitions : gestion et management de projet</vt:lpstr>
      <vt:lpstr>Différence entre les deux définitions ?</vt:lpstr>
      <vt:lpstr>Découpage en phases</vt:lpstr>
      <vt:lpstr>Phase d’Avant-projet (démarrage, lancement, conception)</vt:lpstr>
      <vt:lpstr>Phase de Planification</vt:lpstr>
      <vt:lpstr>Phase de Réalisation</vt:lpstr>
      <vt:lpstr>Phase de Clôture (Terminaison)</vt:lpstr>
      <vt:lpstr>Présentation PowerPoint</vt:lpstr>
      <vt:lpstr>Approches "Traditionnelles"</vt:lpstr>
      <vt:lpstr>Approches "Agiles"</vt:lpstr>
      <vt:lpstr>Avant-projet - Planification</vt:lpstr>
      <vt:lpstr>Réalisation</vt:lpstr>
      <vt:lpstr>Clôture</vt:lpstr>
      <vt:lpstr>6 fonctions de base du management de projet </vt:lpstr>
      <vt:lpstr>Exercice: Intensité des fonctions de management</vt:lpstr>
      <vt:lpstr>Avant-projet</vt:lpstr>
      <vt:lpstr>Proposition de projet</vt:lpstr>
      <vt:lpstr>Description du contexte et du problème</vt:lpstr>
      <vt:lpstr>Objectifs: comment mettre de l'ordre?</vt:lpstr>
      <vt:lpstr>Hiérarchiser les objectifs</vt:lpstr>
      <vt:lpstr>Sens de la démarche</vt:lpstr>
      <vt:lpstr>Macro Planning</vt:lpstr>
      <vt:lpstr>Coûts et recettes</vt:lpstr>
      <vt:lpstr>Indicateurs financiers : ROI</vt:lpstr>
      <vt:lpstr>Indicateurs financiers: VAN</vt:lpstr>
      <vt:lpstr>Indicateurs financiers: TRI</vt:lpstr>
      <vt:lpstr>Indicateurs financiers: Délai de récupération</vt:lpstr>
      <vt:lpstr>Contraintes de réalisation</vt:lpstr>
      <vt:lpstr>Analyses de faisabilité</vt:lpstr>
      <vt:lpstr>Changer de point de vue : Risques</vt:lpstr>
      <vt:lpstr>Risques : définition</vt:lpstr>
      <vt:lpstr>Risques: processus</vt:lpstr>
      <vt:lpstr>Risques: identification</vt:lpstr>
      <vt:lpstr>Risques: classification</vt:lpstr>
      <vt:lpstr>Risques: évaluation fréquence</vt:lpstr>
      <vt:lpstr>Risques: évaluation impact</vt:lpstr>
      <vt:lpstr>Risques: classification</vt:lpstr>
      <vt:lpstr>Risques: Plan de réponses</vt:lpstr>
      <vt:lpstr>Organisation: Comité de pilotage (CoPil)</vt:lpstr>
      <vt:lpstr>Facteurs de succès</vt:lpstr>
      <vt:lpstr>Critères de succès</vt:lpstr>
      <vt:lpstr>Cadre Logique (Adaptation du Logical Frame)</vt:lpstr>
      <vt:lpstr>Contexte</vt:lpstr>
      <vt:lpstr>Quelques principes</vt:lpstr>
      <vt:lpstr>Avant-projet</vt:lpstr>
      <vt:lpstr>Démo</vt:lpstr>
      <vt:lpstr>Composantes</vt:lpstr>
      <vt:lpstr>Sources d'information</vt:lpstr>
      <vt:lpstr>Accès</vt:lpstr>
      <vt:lpstr>Planification</vt:lpstr>
      <vt:lpstr>En pratique...</vt:lpstr>
      <vt:lpstr>En pratique...</vt:lpstr>
      <vt:lpstr>Décomposer le projet</vt:lpstr>
      <vt:lpstr>Work Breakdown Structure (WBS)</vt:lpstr>
      <vt:lpstr>Transformer en une liste</vt:lpstr>
      <vt:lpstr>Estimation de la durée des activités élémentaires</vt:lpstr>
      <vt:lpstr>Work Breakdown Structure (WBS)</vt:lpstr>
      <vt:lpstr>Estimation de la durée des activités</vt:lpstr>
      <vt:lpstr>Activités similaires</vt:lpstr>
      <vt:lpstr>Historique</vt:lpstr>
      <vt:lpstr>Méthode « Des Trois Points"</vt:lpstr>
      <vt:lpstr>Méthode Delphi</vt:lpstr>
      <vt:lpstr>Dépendances chronologiques</vt:lpstr>
      <vt:lpstr>Réseau d’activités (PERT, organigramme des tâches) </vt:lpstr>
      <vt:lpstr>Types de liens</vt:lpstr>
      <vt:lpstr>Topologie du réseau d’activités</vt:lpstr>
      <vt:lpstr>Topologie du réseau d’activités</vt:lpstr>
      <vt:lpstr>Marge totale</vt:lpstr>
      <vt:lpstr>Marge libre</vt:lpstr>
      <vt:lpstr>Diagramme de Gantt (des tâches)</vt:lpstr>
      <vt:lpstr>Jalons</vt:lpstr>
      <vt:lpstr>Affectation des ressources</vt:lpstr>
      <vt:lpstr>Gantt des ressources</vt:lpstr>
      <vt:lpstr>Charges</vt:lpstr>
      <vt:lpstr>Optimisation de la planification</vt:lpstr>
      <vt:lpstr>Simulation : Planification</vt:lpstr>
      <vt:lpstr>A vous de jouer !</vt:lpstr>
      <vt:lpstr>Réalisation et maîtrise</vt:lpstr>
      <vt:lpstr>Situation en fin de mois 2</vt:lpstr>
      <vt:lpstr>Le problème</vt:lpstr>
      <vt:lpstr>Définitions</vt:lpstr>
      <vt:lpstr>Suivi et contrôle</vt:lpstr>
      <vt:lpstr>Gantt de Suivi (Tracking Gantt Chart)</vt:lpstr>
      <vt:lpstr>Planning des jalons (Milestones trendchart)</vt:lpstr>
      <vt:lpstr>Planning des jalons (Milstones trend chart)</vt:lpstr>
      <vt:lpstr>Gantt suivi ou Planning jalons ?</vt:lpstr>
      <vt:lpstr>EVM : Earned Value Management</vt:lpstr>
      <vt:lpstr>EVM - Bases</vt:lpstr>
      <vt:lpstr>EVM</vt:lpstr>
      <vt:lpstr>PV: Planned Value</vt:lpstr>
      <vt:lpstr>AC : Actual Cost</vt:lpstr>
      <vt:lpstr>EV: Earned Value</vt:lpstr>
      <vt:lpstr>SPI : Schedule Performance Index</vt:lpstr>
      <vt:lpstr>CPI : Cost Performance Index</vt:lpstr>
      <vt:lpstr>EVM - Indice de performance global</vt:lpstr>
      <vt:lpstr>Estimated At Completion (EAC) - 1ère méthode</vt:lpstr>
      <vt:lpstr>Estimated At Completion (EAC) - 2ème méthode</vt:lpstr>
      <vt:lpstr>Estimated At Completion (EAC) - 3ème méthode</vt:lpstr>
      <vt:lpstr>Estimated At Completion (EAC) - 4ème méthode</vt:lpstr>
      <vt:lpstr>Situation en fin de mois 2</vt:lpstr>
      <vt:lpstr>Sémaphore</vt:lpstr>
      <vt:lpstr>Extension: des livrables aux objectifs</vt:lpstr>
      <vt:lpstr>Gestion des modifications (changements)</vt:lpstr>
      <vt:lpstr>Comprendre la requête…</vt:lpstr>
      <vt:lpstr>Processus</vt:lpstr>
      <vt:lpstr>Formulaire de gestion des modifications</vt:lpstr>
      <vt:lpstr>Clôture</vt:lpstr>
      <vt:lpstr>Une question de pondération...</vt:lpstr>
      <vt:lpstr>Impact de la Clôture</vt:lpstr>
      <vt:lpstr>Contenu</vt:lpstr>
      <vt:lpstr>Simulation : Réalisation et clôture</vt:lpstr>
      <vt:lpstr>Spécificités Agile</vt:lpstr>
      <vt:lpstr>Du cascade à l'Agile</vt:lpstr>
      <vt:lpstr>Du cascade à l'Agile</vt:lpstr>
      <vt:lpstr>Du cascade à l'Agile</vt:lpstr>
      <vt:lpstr>Avant-projet Agile</vt:lpstr>
      <vt:lpstr>Planification Agile </vt:lpstr>
      <vt:lpstr>Planification Agile </vt:lpstr>
      <vt:lpstr>Réalisation Agile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de projet</dc:title>
  <dc:creator>Dominique Jaccard</dc:creator>
  <cp:lastModifiedBy>Jaccard Dominique</cp:lastModifiedBy>
  <cp:revision>756</cp:revision>
  <cp:lastPrinted>2016-06-13T13:52:05Z</cp:lastPrinted>
  <dcterms:created xsi:type="dcterms:W3CDTF">1998-01-27T18:58:06Z</dcterms:created>
  <dcterms:modified xsi:type="dcterms:W3CDTF">2024-10-22T13:45:15Z</dcterms:modified>
</cp:coreProperties>
</file>